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82" r:id="rId4"/>
    <p:sldId id="260" r:id="rId5"/>
    <p:sldId id="261" r:id="rId6"/>
    <p:sldId id="262" r:id="rId7"/>
    <p:sldId id="263" r:id="rId8"/>
    <p:sldId id="276" r:id="rId9"/>
    <p:sldId id="264" r:id="rId10"/>
    <p:sldId id="265" r:id="rId11"/>
    <p:sldId id="266" r:id="rId12"/>
    <p:sldId id="267" r:id="rId13"/>
    <p:sldId id="283" r:id="rId14"/>
    <p:sldId id="268" r:id="rId15"/>
    <p:sldId id="269" r:id="rId16"/>
    <p:sldId id="270" r:id="rId17"/>
    <p:sldId id="271" r:id="rId18"/>
    <p:sldId id="277" r:id="rId19"/>
    <p:sldId id="273" r:id="rId20"/>
    <p:sldId id="274" r:id="rId21"/>
    <p:sldId id="275"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79" d="100"/>
          <a:sy n="79" d="100"/>
        </p:scale>
        <p:origin x="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ybill, Keith B. Jr (student)" userId="a7480fd8-3337-4a2c-8915-b68c3e0bbb60" providerId="ADAL" clId="{93FCDA4D-9A17-447D-85F9-E519EED322F3}"/>
    <pc:docChg chg="delSld">
      <pc:chgData name="Graybill, Keith B. Jr (student)" userId="a7480fd8-3337-4a2c-8915-b68c3e0bbb60" providerId="ADAL" clId="{93FCDA4D-9A17-447D-85F9-E519EED322F3}" dt="2024-08-28T20:28:37.132" v="0" actId="47"/>
      <pc:docMkLst>
        <pc:docMk/>
      </pc:docMkLst>
      <pc:sldChg chg="del">
        <pc:chgData name="Graybill, Keith B. Jr (student)" userId="a7480fd8-3337-4a2c-8915-b68c3e0bbb60" providerId="ADAL" clId="{93FCDA4D-9A17-447D-85F9-E519EED322F3}" dt="2024-08-28T20:28:37.132" v="0" actId="47"/>
        <pc:sldMkLst>
          <pc:docMk/>
          <pc:sldMk cId="4282536478" sldId="278"/>
        </pc:sldMkLst>
      </pc:sldChg>
      <pc:sldChg chg="del">
        <pc:chgData name="Graybill, Keith B. Jr (student)" userId="a7480fd8-3337-4a2c-8915-b68c3e0bbb60" providerId="ADAL" clId="{93FCDA4D-9A17-447D-85F9-E519EED322F3}" dt="2024-08-28T20:28:37.132" v="0" actId="47"/>
        <pc:sldMkLst>
          <pc:docMk/>
          <pc:sldMk cId="1553311152" sldId="279"/>
        </pc:sldMkLst>
      </pc:sldChg>
      <pc:sldChg chg="del">
        <pc:chgData name="Graybill, Keith B. Jr (student)" userId="a7480fd8-3337-4a2c-8915-b68c3e0bbb60" providerId="ADAL" clId="{93FCDA4D-9A17-447D-85F9-E519EED322F3}" dt="2024-08-28T20:28:37.132" v="0" actId="47"/>
        <pc:sldMkLst>
          <pc:docMk/>
          <pc:sldMk cId="585438986" sldId="280"/>
        </pc:sldMkLst>
      </pc:sldChg>
      <pc:sldChg chg="del">
        <pc:chgData name="Graybill, Keith B. Jr (student)" userId="a7480fd8-3337-4a2c-8915-b68c3e0bbb60" providerId="ADAL" clId="{93FCDA4D-9A17-447D-85F9-E519EED322F3}" dt="2024-08-28T20:28:37.132" v="0" actId="47"/>
        <pc:sldMkLst>
          <pc:docMk/>
          <pc:sldMk cId="3345044529" sldId="281"/>
        </pc:sldMkLst>
      </pc:sldChg>
    </pc:docChg>
  </pc:docChgLst>
  <pc:docChgLst>
    <pc:chgData name="Graybill, Keith B. Jr (student)" userId="a7480fd8-3337-4a2c-8915-b68c3e0bbb60" providerId="ADAL" clId="{C8206061-207A-472B-BF5D-14842122DDBC}"/>
    <pc:docChg chg="undo redo custSel addSld delSld modSld sldOrd">
      <pc:chgData name="Graybill, Keith B. Jr (student)" userId="a7480fd8-3337-4a2c-8915-b68c3e0bbb60" providerId="ADAL" clId="{C8206061-207A-472B-BF5D-14842122DDBC}" dt="2023-05-04T14:48:19.392" v="3203" actId="33524"/>
      <pc:docMkLst>
        <pc:docMk/>
      </pc:docMkLst>
      <pc:sldChg chg="addSp delSp delDesignElem">
        <pc:chgData name="Graybill, Keith B. Jr (student)" userId="a7480fd8-3337-4a2c-8915-b68c3e0bbb60" providerId="ADAL" clId="{C8206061-207A-472B-BF5D-14842122DDBC}" dt="2023-05-03T23:19:42.867" v="1087"/>
        <pc:sldMkLst>
          <pc:docMk/>
          <pc:sldMk cId="2422641895" sldId="256"/>
        </pc:sldMkLst>
        <pc:spChg chg="add del">
          <ac:chgData name="Graybill, Keith B. Jr (student)" userId="a7480fd8-3337-4a2c-8915-b68c3e0bbb60" providerId="ADAL" clId="{C8206061-207A-472B-BF5D-14842122DDBC}" dt="2023-05-03T23:19:42.867" v="1087"/>
          <ac:spMkLst>
            <pc:docMk/>
            <pc:sldMk cId="2422641895" sldId="256"/>
            <ac:spMk id="57" creationId="{19F9BF86-FE94-4517-B97D-026C7515E589}"/>
          </ac:spMkLst>
        </pc:spChg>
        <pc:spChg chg="add del">
          <ac:chgData name="Graybill, Keith B. Jr (student)" userId="a7480fd8-3337-4a2c-8915-b68c3e0bbb60" providerId="ADAL" clId="{C8206061-207A-472B-BF5D-14842122DDBC}" dt="2023-05-03T23:19:42.867" v="1087"/>
          <ac:spMkLst>
            <pc:docMk/>
            <pc:sldMk cId="2422641895" sldId="256"/>
            <ac:spMk id="59" creationId="{122AB34F-E75C-451A-8410-05B6C249E9D3}"/>
          </ac:spMkLst>
        </pc:spChg>
        <pc:cxnChg chg="add del">
          <ac:chgData name="Graybill, Keith B. Jr (student)" userId="a7480fd8-3337-4a2c-8915-b68c3e0bbb60" providerId="ADAL" clId="{C8206061-207A-472B-BF5D-14842122DDBC}" dt="2023-05-03T23:19:42.867" v="1087"/>
          <ac:cxnSpMkLst>
            <pc:docMk/>
            <pc:sldMk cId="2422641895" sldId="256"/>
            <ac:cxnSpMk id="13" creationId="{97CC2FE6-3AD0-4131-B4BC-1F4D65E25E13}"/>
          </ac:cxnSpMkLst>
        </pc:cxnChg>
      </pc:sldChg>
      <pc:sldChg chg="addSp delSp modSp mod">
        <pc:chgData name="Graybill, Keith B. Jr (student)" userId="a7480fd8-3337-4a2c-8915-b68c3e0bbb60" providerId="ADAL" clId="{C8206061-207A-472B-BF5D-14842122DDBC}" dt="2023-05-04T14:47:38.068" v="3200" actId="20577"/>
        <pc:sldMkLst>
          <pc:docMk/>
          <pc:sldMk cId="3086168440" sldId="257"/>
        </pc:sldMkLst>
        <pc:spChg chg="mod">
          <ac:chgData name="Graybill, Keith B. Jr (student)" userId="a7480fd8-3337-4a2c-8915-b68c3e0bbb60" providerId="ADAL" clId="{C8206061-207A-472B-BF5D-14842122DDBC}" dt="2023-05-04T14:47:38.068" v="3200" actId="20577"/>
          <ac:spMkLst>
            <pc:docMk/>
            <pc:sldMk cId="3086168440" sldId="257"/>
            <ac:spMk id="4" creationId="{A8223A4D-E550-6F9D-4084-3DE1D25B30DA}"/>
          </ac:spMkLst>
        </pc:spChg>
        <pc:picChg chg="add mod">
          <ac:chgData name="Graybill, Keith B. Jr (student)" userId="a7480fd8-3337-4a2c-8915-b68c3e0bbb60" providerId="ADAL" clId="{C8206061-207A-472B-BF5D-14842122DDBC}" dt="2023-05-04T14:47:21.869" v="3199" actId="1076"/>
          <ac:picMkLst>
            <pc:docMk/>
            <pc:sldMk cId="3086168440" sldId="257"/>
            <ac:picMk id="2" creationId="{EE13CF4D-1F43-F1D4-3B1F-D634CB83FB29}"/>
          </ac:picMkLst>
        </pc:picChg>
        <pc:picChg chg="mod">
          <ac:chgData name="Graybill, Keith B. Jr (student)" userId="a7480fd8-3337-4a2c-8915-b68c3e0bbb60" providerId="ADAL" clId="{C8206061-207A-472B-BF5D-14842122DDBC}" dt="2023-05-04T14:47:09.005" v="3197" actId="1076"/>
          <ac:picMkLst>
            <pc:docMk/>
            <pc:sldMk cId="3086168440" sldId="257"/>
            <ac:picMk id="5" creationId="{32208A78-224D-2FB4-2418-6189DA757FC0}"/>
          </ac:picMkLst>
        </pc:picChg>
        <pc:picChg chg="del mod">
          <ac:chgData name="Graybill, Keith B. Jr (student)" userId="a7480fd8-3337-4a2c-8915-b68c3e0bbb60" providerId="ADAL" clId="{C8206061-207A-472B-BF5D-14842122DDBC}" dt="2023-05-04T14:46:42.250" v="3194" actId="478"/>
          <ac:picMkLst>
            <pc:docMk/>
            <pc:sldMk cId="3086168440" sldId="257"/>
            <ac:picMk id="7" creationId="{5A2537E6-E257-C2DA-1E99-6CCE3F56D44F}"/>
          </ac:picMkLst>
        </pc:picChg>
      </pc:sldChg>
      <pc:sldChg chg="del">
        <pc:chgData name="Graybill, Keith B. Jr (student)" userId="a7480fd8-3337-4a2c-8915-b68c3e0bbb60" providerId="ADAL" clId="{C8206061-207A-472B-BF5D-14842122DDBC}" dt="2023-05-03T21:14:13.242" v="0" actId="47"/>
        <pc:sldMkLst>
          <pc:docMk/>
          <pc:sldMk cId="1195896299" sldId="258"/>
        </pc:sldMkLst>
      </pc:sldChg>
      <pc:sldChg chg="addSp delSp modSp del mod">
        <pc:chgData name="Graybill, Keith B. Jr (student)" userId="a7480fd8-3337-4a2c-8915-b68c3e0bbb60" providerId="ADAL" clId="{C8206061-207A-472B-BF5D-14842122DDBC}" dt="2023-05-03T23:16:54.194" v="930" actId="47"/>
        <pc:sldMkLst>
          <pc:docMk/>
          <pc:sldMk cId="3467415341" sldId="259"/>
        </pc:sldMkLst>
        <pc:spChg chg="add del">
          <ac:chgData name="Graybill, Keith B. Jr (student)" userId="a7480fd8-3337-4a2c-8915-b68c3e0bbb60" providerId="ADAL" clId="{C8206061-207A-472B-BF5D-14842122DDBC}" dt="2023-05-03T22:57:01.966" v="445" actId="26606"/>
          <ac:spMkLst>
            <pc:docMk/>
            <pc:sldMk cId="3467415341" sldId="259"/>
            <ac:spMk id="8" creationId="{61342DC8-C2C9-4EB6-A6E8-469C178181AD}"/>
          </ac:spMkLst>
        </pc:spChg>
        <pc:spChg chg="add del">
          <ac:chgData name="Graybill, Keith B. Jr (student)" userId="a7480fd8-3337-4a2c-8915-b68c3e0bbb60" providerId="ADAL" clId="{C8206061-207A-472B-BF5D-14842122DDBC}" dt="2023-05-03T22:57:01.966" v="445" actId="26606"/>
          <ac:spMkLst>
            <pc:docMk/>
            <pc:sldMk cId="3467415341" sldId="259"/>
            <ac:spMk id="10" creationId="{39E82663-ADCD-47A9-8A33-4D445033562E}"/>
          </ac:spMkLst>
        </pc:spChg>
        <pc:spChg chg="add del">
          <ac:chgData name="Graybill, Keith B. Jr (student)" userId="a7480fd8-3337-4a2c-8915-b68c3e0bbb60" providerId="ADAL" clId="{C8206061-207A-472B-BF5D-14842122DDBC}" dt="2023-05-03T22:57:01.966" v="445" actId="26606"/>
          <ac:spMkLst>
            <pc:docMk/>
            <pc:sldMk cId="3467415341" sldId="259"/>
            <ac:spMk id="12" creationId="{4B30B0A8-5AAE-4D1E-B127-757322845261}"/>
          </ac:spMkLst>
        </pc:spChg>
        <pc:picChg chg="add mod">
          <ac:chgData name="Graybill, Keith B. Jr (student)" userId="a7480fd8-3337-4a2c-8915-b68c3e0bbb60" providerId="ADAL" clId="{C8206061-207A-472B-BF5D-14842122DDBC}" dt="2023-05-03T22:57:01.966" v="445" actId="26606"/>
          <ac:picMkLst>
            <pc:docMk/>
            <pc:sldMk cId="3467415341" sldId="259"/>
            <ac:picMk id="3" creationId="{9363C55D-5D95-38D8-57FD-AF0AFF606439}"/>
          </ac:picMkLst>
        </pc:picChg>
      </pc:sldChg>
      <pc:sldChg chg="addSp delSp modSp new mod">
        <pc:chgData name="Graybill, Keith B. Jr (student)" userId="a7480fd8-3337-4a2c-8915-b68c3e0bbb60" providerId="ADAL" clId="{C8206061-207A-472B-BF5D-14842122DDBC}" dt="2023-05-03T23:19:42.867" v="1087"/>
        <pc:sldMkLst>
          <pc:docMk/>
          <pc:sldMk cId="3411260934" sldId="260"/>
        </pc:sldMkLst>
        <pc:spChg chg="mod">
          <ac:chgData name="Graybill, Keith B. Jr (student)" userId="a7480fd8-3337-4a2c-8915-b68c3e0bbb60" providerId="ADAL" clId="{C8206061-207A-472B-BF5D-14842122DDBC}" dt="2023-05-03T23:19:42.867" v="1087"/>
          <ac:spMkLst>
            <pc:docMk/>
            <pc:sldMk cId="3411260934" sldId="260"/>
            <ac:spMk id="2" creationId="{F2FD04BF-20DD-BB33-9F5E-0DE2FEADFF19}"/>
          </ac:spMkLst>
        </pc:spChg>
        <pc:spChg chg="mod">
          <ac:chgData name="Graybill, Keith B. Jr (student)" userId="a7480fd8-3337-4a2c-8915-b68c3e0bbb60" providerId="ADAL" clId="{C8206061-207A-472B-BF5D-14842122DDBC}" dt="2023-05-03T23:19:42.867" v="1087"/>
          <ac:spMkLst>
            <pc:docMk/>
            <pc:sldMk cId="3411260934" sldId="260"/>
            <ac:spMk id="3" creationId="{28BE435D-36FA-9C0D-FC26-9AC79CC66730}"/>
          </ac:spMkLst>
        </pc:spChg>
        <pc:picChg chg="add del mod">
          <ac:chgData name="Graybill, Keith B. Jr (student)" userId="a7480fd8-3337-4a2c-8915-b68c3e0bbb60" providerId="ADAL" clId="{C8206061-207A-472B-BF5D-14842122DDBC}" dt="2023-05-03T21:24:31.830" v="381" actId="478"/>
          <ac:picMkLst>
            <pc:docMk/>
            <pc:sldMk cId="3411260934" sldId="260"/>
            <ac:picMk id="5" creationId="{1443E034-FBB7-D426-117D-6E6F543E0EDB}"/>
          </ac:picMkLst>
        </pc:picChg>
        <pc:picChg chg="add del mod">
          <ac:chgData name="Graybill, Keith B. Jr (student)" userId="a7480fd8-3337-4a2c-8915-b68c3e0bbb60" providerId="ADAL" clId="{C8206061-207A-472B-BF5D-14842122DDBC}" dt="2023-05-03T21:24:48.758" v="385" actId="478"/>
          <ac:picMkLst>
            <pc:docMk/>
            <pc:sldMk cId="3411260934" sldId="260"/>
            <ac:picMk id="7" creationId="{3C295C22-84D4-8B3B-6705-A3EE06556ED7}"/>
          </ac:picMkLst>
        </pc:picChg>
        <pc:picChg chg="add del mod">
          <ac:chgData name="Graybill, Keith B. Jr (student)" userId="a7480fd8-3337-4a2c-8915-b68c3e0bbb60" providerId="ADAL" clId="{C8206061-207A-472B-BF5D-14842122DDBC}" dt="2023-05-03T21:25:03.695" v="390" actId="478"/>
          <ac:picMkLst>
            <pc:docMk/>
            <pc:sldMk cId="3411260934" sldId="260"/>
            <ac:picMk id="9" creationId="{34C99E0E-CE73-65FD-A4EB-7772950BA4A6}"/>
          </ac:picMkLst>
        </pc:picChg>
        <pc:picChg chg="add del mod">
          <ac:chgData name="Graybill, Keith B. Jr (student)" userId="a7480fd8-3337-4a2c-8915-b68c3e0bbb60" providerId="ADAL" clId="{C8206061-207A-472B-BF5D-14842122DDBC}" dt="2023-05-03T21:25:30.200" v="395"/>
          <ac:picMkLst>
            <pc:docMk/>
            <pc:sldMk cId="3411260934" sldId="260"/>
            <ac:picMk id="11" creationId="{50EE5F8C-7A01-A51B-8AB2-1930DD68C426}"/>
          </ac:picMkLst>
        </pc:picChg>
        <pc:picChg chg="add del mod">
          <ac:chgData name="Graybill, Keith B. Jr (student)" userId="a7480fd8-3337-4a2c-8915-b68c3e0bbb60" providerId="ADAL" clId="{C8206061-207A-472B-BF5D-14842122DDBC}" dt="2023-05-03T21:25:36.670" v="399" actId="478"/>
          <ac:picMkLst>
            <pc:docMk/>
            <pc:sldMk cId="3411260934" sldId="260"/>
            <ac:picMk id="13" creationId="{04109ABD-CFE7-7E3B-86EF-0BBA128F3086}"/>
          </ac:picMkLst>
        </pc:picChg>
        <pc:picChg chg="add del mod">
          <ac:chgData name="Graybill, Keith B. Jr (student)" userId="a7480fd8-3337-4a2c-8915-b68c3e0bbb60" providerId="ADAL" clId="{C8206061-207A-472B-BF5D-14842122DDBC}" dt="2023-05-03T21:25:53.296" v="401" actId="478"/>
          <ac:picMkLst>
            <pc:docMk/>
            <pc:sldMk cId="3411260934" sldId="260"/>
            <ac:picMk id="15" creationId="{19E7089C-377D-D96D-22B2-A3D0FD8683B4}"/>
          </ac:picMkLst>
        </pc:picChg>
        <pc:picChg chg="add mod ord">
          <ac:chgData name="Graybill, Keith B. Jr (student)" userId="a7480fd8-3337-4a2c-8915-b68c3e0bbb60" providerId="ADAL" clId="{C8206061-207A-472B-BF5D-14842122DDBC}" dt="2023-05-03T22:51:52.713" v="415" actId="1076"/>
          <ac:picMkLst>
            <pc:docMk/>
            <pc:sldMk cId="3411260934" sldId="260"/>
            <ac:picMk id="17" creationId="{DA82174A-9F43-2F3E-58BB-F656DEFC57A9}"/>
          </ac:picMkLst>
        </pc:picChg>
      </pc:sldChg>
      <pc:sldChg chg="addSp delSp modSp new mod modClrScheme chgLayout">
        <pc:chgData name="Graybill, Keith B. Jr (student)" userId="a7480fd8-3337-4a2c-8915-b68c3e0bbb60" providerId="ADAL" clId="{C8206061-207A-472B-BF5D-14842122DDBC}" dt="2023-05-03T23:19:42.867" v="1087"/>
        <pc:sldMkLst>
          <pc:docMk/>
          <pc:sldMk cId="2870334440" sldId="261"/>
        </pc:sldMkLst>
        <pc:spChg chg="add del mod">
          <ac:chgData name="Graybill, Keith B. Jr (student)" userId="a7480fd8-3337-4a2c-8915-b68c3e0bbb60" providerId="ADAL" clId="{C8206061-207A-472B-BF5D-14842122DDBC}" dt="2023-05-03T23:19:42.867" v="1087"/>
          <ac:spMkLst>
            <pc:docMk/>
            <pc:sldMk cId="2870334440" sldId="261"/>
            <ac:spMk id="2" creationId="{2E07AFE9-6A63-A57A-A513-3C500327A8F1}"/>
          </ac:spMkLst>
        </pc:spChg>
        <pc:spChg chg="add del mod">
          <ac:chgData name="Graybill, Keith B. Jr (student)" userId="a7480fd8-3337-4a2c-8915-b68c3e0bbb60" providerId="ADAL" clId="{C8206061-207A-472B-BF5D-14842122DDBC}" dt="2023-05-03T23:19:42.867" v="1087"/>
          <ac:spMkLst>
            <pc:docMk/>
            <pc:sldMk cId="2870334440" sldId="261"/>
            <ac:spMk id="3" creationId="{9F938C26-BF68-1319-A912-1D458BADD5BB}"/>
          </ac:spMkLst>
        </pc:spChg>
        <pc:spChg chg="add del mod">
          <ac:chgData name="Graybill, Keith B. Jr (student)" userId="a7480fd8-3337-4a2c-8915-b68c3e0bbb60" providerId="ADAL" clId="{C8206061-207A-472B-BF5D-14842122DDBC}" dt="2023-05-03T22:58:31.057" v="461" actId="26606"/>
          <ac:spMkLst>
            <pc:docMk/>
            <pc:sldMk cId="2870334440" sldId="261"/>
            <ac:spMk id="7" creationId="{DF6F3B29-13FA-46C2-858E-C1F3686A85F1}"/>
          </ac:spMkLst>
        </pc:spChg>
        <pc:spChg chg="add del mod">
          <ac:chgData name="Graybill, Keith B. Jr (student)" userId="a7480fd8-3337-4a2c-8915-b68c3e0bbb60" providerId="ADAL" clId="{C8206061-207A-472B-BF5D-14842122DDBC}" dt="2023-05-03T22:58:31.057" v="461" actId="26606"/>
          <ac:spMkLst>
            <pc:docMk/>
            <pc:sldMk cId="2870334440" sldId="261"/>
            <ac:spMk id="8" creationId="{A580AF8F-5F77-4E1B-B878-E4736CD49701}"/>
          </ac:spMkLst>
        </pc:spChg>
        <pc:spChg chg="add del mod">
          <ac:chgData name="Graybill, Keith B. Jr (student)" userId="a7480fd8-3337-4a2c-8915-b68c3e0bbb60" providerId="ADAL" clId="{C8206061-207A-472B-BF5D-14842122DDBC}" dt="2023-05-03T22:58:16.641" v="458" actId="26606"/>
          <ac:spMkLst>
            <pc:docMk/>
            <pc:sldMk cId="2870334440" sldId="261"/>
            <ac:spMk id="9" creationId="{DF6F3B29-13FA-46C2-858E-C1F3686A85F1}"/>
          </ac:spMkLst>
        </pc:spChg>
        <pc:spChg chg="add del mod">
          <ac:chgData name="Graybill, Keith B. Jr (student)" userId="a7480fd8-3337-4a2c-8915-b68c3e0bbb60" providerId="ADAL" clId="{C8206061-207A-472B-BF5D-14842122DDBC}" dt="2023-05-03T22:58:31.057" v="461" actId="26606"/>
          <ac:spMkLst>
            <pc:docMk/>
            <pc:sldMk cId="2870334440" sldId="261"/>
            <ac:spMk id="10" creationId="{E36EB3A5-E8FB-48A5-BB59-1E449A9F73BB}"/>
          </ac:spMkLst>
        </pc:spChg>
        <pc:spChg chg="add del mod">
          <ac:chgData name="Graybill, Keith B. Jr (student)" userId="a7480fd8-3337-4a2c-8915-b68c3e0bbb60" providerId="ADAL" clId="{C8206061-207A-472B-BF5D-14842122DDBC}" dt="2023-05-03T22:58:16.641" v="458" actId="26606"/>
          <ac:spMkLst>
            <pc:docMk/>
            <pc:sldMk cId="2870334440" sldId="261"/>
            <ac:spMk id="11" creationId="{E36EB3A5-E8FB-48A5-BB59-1E449A9F73BB}"/>
          </ac:spMkLst>
        </pc:spChg>
        <pc:spChg chg="add del mod">
          <ac:chgData name="Graybill, Keith B. Jr (student)" userId="a7480fd8-3337-4a2c-8915-b68c3e0bbb60" providerId="ADAL" clId="{C8206061-207A-472B-BF5D-14842122DDBC}" dt="2023-05-03T22:58:31.057" v="461" actId="26606"/>
          <ac:spMkLst>
            <pc:docMk/>
            <pc:sldMk cId="2870334440" sldId="261"/>
            <ac:spMk id="12" creationId="{4B21C378-352D-4BF8-BD65-16270960EBE4}"/>
          </ac:spMkLst>
        </pc:spChg>
        <pc:spChg chg="add del mod">
          <ac:chgData name="Graybill, Keith B. Jr (student)" userId="a7480fd8-3337-4a2c-8915-b68c3e0bbb60" providerId="ADAL" clId="{C8206061-207A-472B-BF5D-14842122DDBC}" dt="2023-05-03T22:58:16.641" v="458" actId="26606"/>
          <ac:spMkLst>
            <pc:docMk/>
            <pc:sldMk cId="2870334440" sldId="261"/>
            <ac:spMk id="13" creationId="{4B21C378-352D-4BF8-BD65-16270960EBE4}"/>
          </ac:spMkLst>
        </pc:spChg>
        <pc:spChg chg="add del mod">
          <ac:chgData name="Graybill, Keith B. Jr (student)" userId="a7480fd8-3337-4a2c-8915-b68c3e0bbb60" providerId="ADAL" clId="{C8206061-207A-472B-BF5D-14842122DDBC}" dt="2023-05-03T22:58:16.641" v="458" actId="26606"/>
          <ac:spMkLst>
            <pc:docMk/>
            <pc:sldMk cId="2870334440" sldId="261"/>
            <ac:spMk id="15" creationId="{28B954E5-2A8D-44FA-ABD2-4DE4CE1EE71F}"/>
          </ac:spMkLst>
        </pc:spChg>
        <pc:spChg chg="add del mod">
          <ac:chgData name="Graybill, Keith B. Jr (student)" userId="a7480fd8-3337-4a2c-8915-b68c3e0bbb60" providerId="ADAL" clId="{C8206061-207A-472B-BF5D-14842122DDBC}" dt="2023-05-03T23:13:38.353" v="891" actId="26606"/>
          <ac:spMkLst>
            <pc:docMk/>
            <pc:sldMk cId="2870334440" sldId="261"/>
            <ac:spMk id="16" creationId="{E36EB3A5-E8FB-48A5-BB59-1E449A9F73BB}"/>
          </ac:spMkLst>
        </pc:spChg>
        <pc:spChg chg="add del mod">
          <ac:chgData name="Graybill, Keith B. Jr (student)" userId="a7480fd8-3337-4a2c-8915-b68c3e0bbb60" providerId="ADAL" clId="{C8206061-207A-472B-BF5D-14842122DDBC}" dt="2023-05-03T22:58:31.057" v="461" actId="26606"/>
          <ac:spMkLst>
            <pc:docMk/>
            <pc:sldMk cId="2870334440" sldId="261"/>
            <ac:spMk id="17" creationId="{28B954E5-2A8D-44FA-ABD2-4DE4CE1EE71F}"/>
          </ac:spMkLst>
        </pc:spChg>
        <pc:spChg chg="add del mod">
          <ac:chgData name="Graybill, Keith B. Jr (student)" userId="a7480fd8-3337-4a2c-8915-b68c3e0bbb60" providerId="ADAL" clId="{C8206061-207A-472B-BF5D-14842122DDBC}" dt="2023-05-03T23:13:38.353" v="891" actId="26606"/>
          <ac:spMkLst>
            <pc:docMk/>
            <pc:sldMk cId="2870334440" sldId="261"/>
            <ac:spMk id="18" creationId="{4B21C378-352D-4BF8-BD65-16270960EBE4}"/>
          </ac:spMkLst>
        </pc:spChg>
        <pc:spChg chg="add del mod">
          <ac:chgData name="Graybill, Keith B. Jr (student)" userId="a7480fd8-3337-4a2c-8915-b68c3e0bbb60" providerId="ADAL" clId="{C8206061-207A-472B-BF5D-14842122DDBC}" dt="2023-05-03T23:13:38.353" v="891" actId="26606"/>
          <ac:spMkLst>
            <pc:docMk/>
            <pc:sldMk cId="2870334440" sldId="261"/>
            <ac:spMk id="19" creationId="{28B954E5-2A8D-44FA-ABD2-4DE4CE1EE71F}"/>
          </ac:spMkLst>
        </pc:spChg>
        <pc:picChg chg="add del">
          <ac:chgData name="Graybill, Keith B. Jr (student)" userId="a7480fd8-3337-4a2c-8915-b68c3e0bbb60" providerId="ADAL" clId="{C8206061-207A-472B-BF5D-14842122DDBC}" dt="2023-05-03T22:58:16.641" v="458" actId="26606"/>
          <ac:picMkLst>
            <pc:docMk/>
            <pc:sldMk cId="2870334440" sldId="261"/>
            <ac:picMk id="5" creationId="{9FE26B9E-6CFF-0977-FDEE-EF38E59493E7}"/>
          </ac:picMkLst>
        </pc:picChg>
        <pc:picChg chg="add del">
          <ac:chgData name="Graybill, Keith B. Jr (student)" userId="a7480fd8-3337-4a2c-8915-b68c3e0bbb60" providerId="ADAL" clId="{C8206061-207A-472B-BF5D-14842122DDBC}" dt="2023-05-03T22:58:31.057" v="461" actId="26606"/>
          <ac:picMkLst>
            <pc:docMk/>
            <pc:sldMk cId="2870334440" sldId="261"/>
            <ac:picMk id="6" creationId="{8E6AFF37-D8F9-C6B8-FED8-618784F1F699}"/>
          </ac:picMkLst>
        </pc:picChg>
        <pc:picChg chg="add del">
          <ac:chgData name="Graybill, Keith B. Jr (student)" userId="a7480fd8-3337-4a2c-8915-b68c3e0bbb60" providerId="ADAL" clId="{C8206061-207A-472B-BF5D-14842122DDBC}" dt="2023-05-03T23:13:38.353" v="891" actId="26606"/>
          <ac:picMkLst>
            <pc:docMk/>
            <pc:sldMk cId="2870334440" sldId="261"/>
            <ac:picMk id="14" creationId="{8B752F45-EB56-4873-34E3-108392A0B12D}"/>
          </ac:picMkLst>
        </pc:picChg>
      </pc:sldChg>
      <pc:sldChg chg="addSp delSp modSp new mod setBg">
        <pc:chgData name="Graybill, Keith B. Jr (student)" userId="a7480fd8-3337-4a2c-8915-b68c3e0bbb60" providerId="ADAL" clId="{C8206061-207A-472B-BF5D-14842122DDBC}" dt="2023-05-04T14:47:48.231" v="3201" actId="20577"/>
        <pc:sldMkLst>
          <pc:docMk/>
          <pc:sldMk cId="3658642429" sldId="262"/>
        </pc:sldMkLst>
        <pc:spChg chg="del mod">
          <ac:chgData name="Graybill, Keith B. Jr (student)" userId="a7480fd8-3337-4a2c-8915-b68c3e0bbb60" providerId="ADAL" clId="{C8206061-207A-472B-BF5D-14842122DDBC}" dt="2023-05-03T23:04:50.244" v="713" actId="478"/>
          <ac:spMkLst>
            <pc:docMk/>
            <pc:sldMk cId="3658642429" sldId="262"/>
            <ac:spMk id="2" creationId="{DAB2D2E6-2EC1-77B6-B317-C6FCF727CA53}"/>
          </ac:spMkLst>
        </pc:spChg>
        <pc:spChg chg="mod ord">
          <ac:chgData name="Graybill, Keith B. Jr (student)" userId="a7480fd8-3337-4a2c-8915-b68c3e0bbb60" providerId="ADAL" clId="{C8206061-207A-472B-BF5D-14842122DDBC}" dt="2023-05-04T14:47:48.231" v="3201" actId="20577"/>
          <ac:spMkLst>
            <pc:docMk/>
            <pc:sldMk cId="3658642429" sldId="262"/>
            <ac:spMk id="3" creationId="{BF45CBD8-5C4D-795E-ECD7-2E67CF39EC49}"/>
          </ac:spMkLst>
        </pc:spChg>
        <pc:spChg chg="add mod ord">
          <ac:chgData name="Graybill, Keith B. Jr (student)" userId="a7480fd8-3337-4a2c-8915-b68c3e0bbb60" providerId="ADAL" clId="{C8206061-207A-472B-BF5D-14842122DDBC}" dt="2023-05-03T23:13:32.849" v="889" actId="26606"/>
          <ac:spMkLst>
            <pc:docMk/>
            <pc:sldMk cId="3658642429" sldId="262"/>
            <ac:spMk id="4" creationId="{307D8ACA-1E9A-4097-193C-1C307FE8E9AC}"/>
          </ac:spMkLst>
        </pc:spChg>
        <pc:spChg chg="add del mod">
          <ac:chgData name="Graybill, Keith B. Jr (student)" userId="a7480fd8-3337-4a2c-8915-b68c3e0bbb60" providerId="ADAL" clId="{C8206061-207A-472B-BF5D-14842122DDBC}" dt="2023-05-03T23:04:52.866" v="714" actId="478"/>
          <ac:spMkLst>
            <pc:docMk/>
            <pc:sldMk cId="3658642429" sldId="262"/>
            <ac:spMk id="6" creationId="{2DD3CFD7-963B-01E5-882E-89259436716A}"/>
          </ac:spMkLst>
        </pc:spChg>
        <pc:spChg chg="add del">
          <ac:chgData name="Graybill, Keith B. Jr (student)" userId="a7480fd8-3337-4a2c-8915-b68c3e0bbb60" providerId="ADAL" clId="{C8206061-207A-472B-BF5D-14842122DDBC}" dt="2023-05-03T23:10:10.209" v="803" actId="26606"/>
          <ac:spMkLst>
            <pc:docMk/>
            <pc:sldMk cId="3658642429" sldId="262"/>
            <ac:spMk id="10" creationId="{1F044AAC-B761-4B43-A7F5-E83A2E6C3D2E}"/>
          </ac:spMkLst>
        </pc:spChg>
        <pc:spChg chg="add del">
          <ac:chgData name="Graybill, Keith B. Jr (student)" userId="a7480fd8-3337-4a2c-8915-b68c3e0bbb60" providerId="ADAL" clId="{C8206061-207A-472B-BF5D-14842122DDBC}" dt="2023-05-03T23:10:10.209" v="803" actId="26606"/>
          <ac:spMkLst>
            <pc:docMk/>
            <pc:sldMk cId="3658642429" sldId="262"/>
            <ac:spMk id="11" creationId="{5A5D6226-C153-4C5F-B30C-5656FEDF3F73}"/>
          </ac:spMkLst>
        </pc:spChg>
        <pc:spChg chg="add del">
          <ac:chgData name="Graybill, Keith B. Jr (student)" userId="a7480fd8-3337-4a2c-8915-b68c3e0bbb60" providerId="ADAL" clId="{C8206061-207A-472B-BF5D-14842122DDBC}" dt="2023-05-03T23:10:10.209" v="803" actId="26606"/>
          <ac:spMkLst>
            <pc:docMk/>
            <pc:sldMk cId="3658642429" sldId="262"/>
            <ac:spMk id="12" creationId="{86091187-3CD7-4891-BB4A-9A3F2309F149}"/>
          </ac:spMkLst>
        </pc:spChg>
        <pc:spChg chg="add del">
          <ac:chgData name="Graybill, Keith B. Jr (student)" userId="a7480fd8-3337-4a2c-8915-b68c3e0bbb60" providerId="ADAL" clId="{C8206061-207A-472B-BF5D-14842122DDBC}" dt="2023-05-03T23:10:00.513" v="801" actId="26606"/>
          <ac:spMkLst>
            <pc:docMk/>
            <pc:sldMk cId="3658642429" sldId="262"/>
            <ac:spMk id="13" creationId="{3F3B7F5A-1B06-4815-B7EB-049C6AFC172C}"/>
          </ac:spMkLst>
        </pc:spChg>
        <pc:spChg chg="add del">
          <ac:chgData name="Graybill, Keith B. Jr (student)" userId="a7480fd8-3337-4a2c-8915-b68c3e0bbb60" providerId="ADAL" clId="{C8206061-207A-472B-BF5D-14842122DDBC}" dt="2023-05-03T23:10:18.689" v="805" actId="26606"/>
          <ac:spMkLst>
            <pc:docMk/>
            <pc:sldMk cId="3658642429" sldId="262"/>
            <ac:spMk id="14" creationId="{1F044AAC-B761-4B43-A7F5-E83A2E6C3D2E}"/>
          </ac:spMkLst>
        </pc:spChg>
        <pc:spChg chg="add del">
          <ac:chgData name="Graybill, Keith B. Jr (student)" userId="a7480fd8-3337-4a2c-8915-b68c3e0bbb60" providerId="ADAL" clId="{C8206061-207A-472B-BF5D-14842122DDBC}" dt="2023-05-03T23:10:00.513" v="801" actId="26606"/>
          <ac:spMkLst>
            <pc:docMk/>
            <pc:sldMk cId="3658642429" sldId="262"/>
            <ac:spMk id="15" creationId="{2E740899-0F0E-42D8-ACE8-A38B9E3294FF}"/>
          </ac:spMkLst>
        </pc:spChg>
        <pc:spChg chg="add del">
          <ac:chgData name="Graybill, Keith B. Jr (student)" userId="a7480fd8-3337-4a2c-8915-b68c3e0bbb60" providerId="ADAL" clId="{C8206061-207A-472B-BF5D-14842122DDBC}" dt="2023-05-03T23:10:18.689" v="805" actId="26606"/>
          <ac:spMkLst>
            <pc:docMk/>
            <pc:sldMk cId="3658642429" sldId="262"/>
            <ac:spMk id="16" creationId="{5A5D6226-C153-4C5F-B30C-5656FEDF3F73}"/>
          </ac:spMkLst>
        </pc:spChg>
        <pc:spChg chg="add del">
          <ac:chgData name="Graybill, Keith B. Jr (student)" userId="a7480fd8-3337-4a2c-8915-b68c3e0bbb60" providerId="ADAL" clId="{C8206061-207A-472B-BF5D-14842122DDBC}" dt="2023-05-03T23:10:00.513" v="801" actId="26606"/>
          <ac:spMkLst>
            <pc:docMk/>
            <pc:sldMk cId="3658642429" sldId="262"/>
            <ac:spMk id="17" creationId="{2298BF2C-AFD8-4232-9364-E649CD10DFF4}"/>
          </ac:spMkLst>
        </pc:spChg>
        <pc:spChg chg="add del">
          <ac:chgData name="Graybill, Keith B. Jr (student)" userId="a7480fd8-3337-4a2c-8915-b68c3e0bbb60" providerId="ADAL" clId="{C8206061-207A-472B-BF5D-14842122DDBC}" dt="2023-05-03T23:10:18.689" v="805" actId="26606"/>
          <ac:spMkLst>
            <pc:docMk/>
            <pc:sldMk cId="3658642429" sldId="262"/>
            <ac:spMk id="18" creationId="{86091187-3CD7-4891-BB4A-9A3F2309F149}"/>
          </ac:spMkLst>
        </pc:spChg>
        <pc:spChg chg="add del">
          <ac:chgData name="Graybill, Keith B. Jr (student)" userId="a7480fd8-3337-4a2c-8915-b68c3e0bbb60" providerId="ADAL" clId="{C8206061-207A-472B-BF5D-14842122DDBC}" dt="2023-05-03T23:10:43.254" v="834" actId="26606"/>
          <ac:spMkLst>
            <pc:docMk/>
            <pc:sldMk cId="3658642429" sldId="262"/>
            <ac:spMk id="19" creationId="{1F044AAC-B761-4B43-A7F5-E83A2E6C3D2E}"/>
          </ac:spMkLst>
        </pc:spChg>
        <pc:spChg chg="add del">
          <ac:chgData name="Graybill, Keith B. Jr (student)" userId="a7480fd8-3337-4a2c-8915-b68c3e0bbb60" providerId="ADAL" clId="{C8206061-207A-472B-BF5D-14842122DDBC}" dt="2023-05-03T23:10:43.254" v="834" actId="26606"/>
          <ac:spMkLst>
            <pc:docMk/>
            <pc:sldMk cId="3658642429" sldId="262"/>
            <ac:spMk id="20" creationId="{5A5D6226-C153-4C5F-B30C-5656FEDF3F73}"/>
          </ac:spMkLst>
        </pc:spChg>
        <pc:spChg chg="add del">
          <ac:chgData name="Graybill, Keith B. Jr (student)" userId="a7480fd8-3337-4a2c-8915-b68c3e0bbb60" providerId="ADAL" clId="{C8206061-207A-472B-BF5D-14842122DDBC}" dt="2023-05-03T23:10:43.254" v="834" actId="26606"/>
          <ac:spMkLst>
            <pc:docMk/>
            <pc:sldMk cId="3658642429" sldId="262"/>
            <ac:spMk id="21" creationId="{86091187-3CD7-4891-BB4A-9A3F2309F149}"/>
          </ac:spMkLst>
        </pc:spChg>
        <pc:spChg chg="add del">
          <ac:chgData name="Graybill, Keith B. Jr (student)" userId="a7480fd8-3337-4a2c-8915-b68c3e0bbb60" providerId="ADAL" clId="{C8206061-207A-472B-BF5D-14842122DDBC}" dt="2023-05-03T23:11:06.929" v="841" actId="478"/>
          <ac:spMkLst>
            <pc:docMk/>
            <pc:sldMk cId="3658642429" sldId="262"/>
            <ac:spMk id="22" creationId="{1F044AAC-B761-4B43-A7F5-E83A2E6C3D2E}"/>
          </ac:spMkLst>
        </pc:spChg>
        <pc:spChg chg="add del">
          <ac:chgData name="Graybill, Keith B. Jr (student)" userId="a7480fd8-3337-4a2c-8915-b68c3e0bbb60" providerId="ADAL" clId="{C8206061-207A-472B-BF5D-14842122DDBC}" dt="2023-05-03T23:10:45.496" v="836" actId="26606"/>
          <ac:spMkLst>
            <pc:docMk/>
            <pc:sldMk cId="3658642429" sldId="262"/>
            <ac:spMk id="23" creationId="{1F044AAC-B761-4B43-A7F5-E83A2E6C3D2E}"/>
          </ac:spMkLst>
        </pc:spChg>
        <pc:spChg chg="add del">
          <ac:chgData name="Graybill, Keith B. Jr (student)" userId="a7480fd8-3337-4a2c-8915-b68c3e0bbb60" providerId="ADAL" clId="{C8206061-207A-472B-BF5D-14842122DDBC}" dt="2023-05-03T23:10:45.496" v="836" actId="26606"/>
          <ac:spMkLst>
            <pc:docMk/>
            <pc:sldMk cId="3658642429" sldId="262"/>
            <ac:spMk id="24" creationId="{5A5D6226-C153-4C5F-B30C-5656FEDF3F73}"/>
          </ac:spMkLst>
        </pc:spChg>
        <pc:spChg chg="add del">
          <ac:chgData name="Graybill, Keith B. Jr (student)" userId="a7480fd8-3337-4a2c-8915-b68c3e0bbb60" providerId="ADAL" clId="{C8206061-207A-472B-BF5D-14842122DDBC}" dt="2023-05-03T23:10:45.496" v="836" actId="26606"/>
          <ac:spMkLst>
            <pc:docMk/>
            <pc:sldMk cId="3658642429" sldId="262"/>
            <ac:spMk id="25" creationId="{86091187-3CD7-4891-BB4A-9A3F2309F149}"/>
          </ac:spMkLst>
        </pc:spChg>
        <pc:spChg chg="add del mod">
          <ac:chgData name="Graybill, Keith B. Jr (student)" userId="a7480fd8-3337-4a2c-8915-b68c3e0bbb60" providerId="ADAL" clId="{C8206061-207A-472B-BF5D-14842122DDBC}" dt="2023-05-03T23:11:00.977" v="839" actId="478"/>
          <ac:spMkLst>
            <pc:docMk/>
            <pc:sldMk cId="3658642429" sldId="262"/>
            <ac:spMk id="26" creationId="{5A5D6226-C153-4C5F-B30C-5656FEDF3F73}"/>
          </ac:spMkLst>
        </pc:spChg>
        <pc:spChg chg="add del">
          <ac:chgData name="Graybill, Keith B. Jr (student)" userId="a7480fd8-3337-4a2c-8915-b68c3e0bbb60" providerId="ADAL" clId="{C8206061-207A-472B-BF5D-14842122DDBC}" dt="2023-05-03T23:11:04.797" v="840" actId="478"/>
          <ac:spMkLst>
            <pc:docMk/>
            <pc:sldMk cId="3658642429" sldId="262"/>
            <ac:spMk id="27" creationId="{86091187-3CD7-4891-BB4A-9A3F2309F149}"/>
          </ac:spMkLst>
        </pc:spChg>
        <pc:spChg chg="add del">
          <ac:chgData name="Graybill, Keith B. Jr (student)" userId="a7480fd8-3337-4a2c-8915-b68c3e0bbb60" providerId="ADAL" clId="{C8206061-207A-472B-BF5D-14842122DDBC}" dt="2023-05-03T23:13:32.849" v="889" actId="26606"/>
          <ac:spMkLst>
            <pc:docMk/>
            <pc:sldMk cId="3658642429" sldId="262"/>
            <ac:spMk id="28" creationId="{3F3B7F5A-1B06-4815-B7EB-049C6AFC172C}"/>
          </ac:spMkLst>
        </pc:spChg>
        <pc:spChg chg="add del">
          <ac:chgData name="Graybill, Keith B. Jr (student)" userId="a7480fd8-3337-4a2c-8915-b68c3e0bbb60" providerId="ADAL" clId="{C8206061-207A-472B-BF5D-14842122DDBC}" dt="2023-05-03T23:13:32.849" v="889" actId="26606"/>
          <ac:spMkLst>
            <pc:docMk/>
            <pc:sldMk cId="3658642429" sldId="262"/>
            <ac:spMk id="29" creationId="{2E740899-0F0E-42D8-ACE8-A38B9E3294FF}"/>
          </ac:spMkLst>
        </pc:spChg>
        <pc:spChg chg="add del">
          <ac:chgData name="Graybill, Keith B. Jr (student)" userId="a7480fd8-3337-4a2c-8915-b68c3e0bbb60" providerId="ADAL" clId="{C8206061-207A-472B-BF5D-14842122DDBC}" dt="2023-05-03T23:13:32.849" v="889" actId="26606"/>
          <ac:spMkLst>
            <pc:docMk/>
            <pc:sldMk cId="3658642429" sldId="262"/>
            <ac:spMk id="30" creationId="{2298BF2C-AFD8-4232-9364-E649CD10DFF4}"/>
          </ac:spMkLst>
        </pc:spChg>
        <pc:picChg chg="add mod modCrop">
          <ac:chgData name="Graybill, Keith B. Jr (student)" userId="a7480fd8-3337-4a2c-8915-b68c3e0bbb60" providerId="ADAL" clId="{C8206061-207A-472B-BF5D-14842122DDBC}" dt="2023-05-03T23:13:32.849" v="889" actId="26606"/>
          <ac:picMkLst>
            <pc:docMk/>
            <pc:sldMk cId="3658642429" sldId="262"/>
            <ac:picMk id="8" creationId="{599B1607-4AE3-BEAE-B8B8-293E30F72F71}"/>
          </ac:picMkLst>
        </pc:picChg>
      </pc:sldChg>
      <pc:sldChg chg="addSp delSp modSp add mod">
        <pc:chgData name="Graybill, Keith B. Jr (student)" userId="a7480fd8-3337-4a2c-8915-b68c3e0bbb60" providerId="ADAL" clId="{C8206061-207A-472B-BF5D-14842122DDBC}" dt="2023-05-03T23:20:05.624" v="1106" actId="20577"/>
        <pc:sldMkLst>
          <pc:docMk/>
          <pc:sldMk cId="64572736" sldId="263"/>
        </pc:sldMkLst>
        <pc:spChg chg="mod">
          <ac:chgData name="Graybill, Keith B. Jr (student)" userId="a7480fd8-3337-4a2c-8915-b68c3e0bbb60" providerId="ADAL" clId="{C8206061-207A-472B-BF5D-14842122DDBC}" dt="2023-05-03T23:20:05.624" v="1106" actId="20577"/>
          <ac:spMkLst>
            <pc:docMk/>
            <pc:sldMk cId="64572736" sldId="263"/>
            <ac:spMk id="2" creationId="{DAB2D2E6-2EC1-77B6-B317-C6FCF727CA53}"/>
          </ac:spMkLst>
        </pc:spChg>
        <pc:spChg chg="add del mod">
          <ac:chgData name="Graybill, Keith B. Jr (student)" userId="a7480fd8-3337-4a2c-8915-b68c3e0bbb60" providerId="ADAL" clId="{C8206061-207A-472B-BF5D-14842122DDBC}" dt="2023-05-03T23:03:17.914" v="699" actId="478"/>
          <ac:spMkLst>
            <pc:docMk/>
            <pc:sldMk cId="64572736" sldId="263"/>
            <ac:spMk id="3" creationId="{BF45CBD8-5C4D-795E-ECD7-2E67CF39EC49}"/>
          </ac:spMkLst>
        </pc:spChg>
        <pc:picChg chg="add del mod">
          <ac:chgData name="Graybill, Keith B. Jr (student)" userId="a7480fd8-3337-4a2c-8915-b68c3e0bbb60" providerId="ADAL" clId="{C8206061-207A-472B-BF5D-14842122DDBC}" dt="2023-05-03T23:03:13.923" v="698"/>
          <ac:picMkLst>
            <pc:docMk/>
            <pc:sldMk cId="64572736" sldId="263"/>
            <ac:picMk id="5" creationId="{3A1DF683-5EC0-6988-69B4-738FFB679269}"/>
          </ac:picMkLst>
        </pc:picChg>
        <pc:picChg chg="add mod ord">
          <ac:chgData name="Graybill, Keith B. Jr (student)" userId="a7480fd8-3337-4a2c-8915-b68c3e0bbb60" providerId="ADAL" clId="{C8206061-207A-472B-BF5D-14842122DDBC}" dt="2023-05-03T23:12:16.708" v="878" actId="14100"/>
          <ac:picMkLst>
            <pc:docMk/>
            <pc:sldMk cId="64572736" sldId="263"/>
            <ac:picMk id="7" creationId="{CC54B18B-B32A-0A8F-2007-F06709EDB7F3}"/>
          </ac:picMkLst>
        </pc:picChg>
      </pc:sldChg>
      <pc:sldChg chg="addSp delSp modSp add mod">
        <pc:chgData name="Graybill, Keith B. Jr (student)" userId="a7480fd8-3337-4a2c-8915-b68c3e0bbb60" providerId="ADAL" clId="{C8206061-207A-472B-BF5D-14842122DDBC}" dt="2023-05-03T23:20:07.968" v="1107" actId="20577"/>
        <pc:sldMkLst>
          <pc:docMk/>
          <pc:sldMk cId="423398507" sldId="264"/>
        </pc:sldMkLst>
        <pc:spChg chg="mod">
          <ac:chgData name="Graybill, Keith B. Jr (student)" userId="a7480fd8-3337-4a2c-8915-b68c3e0bbb60" providerId="ADAL" clId="{C8206061-207A-472B-BF5D-14842122DDBC}" dt="2023-05-03T23:20:07.968" v="1107" actId="20577"/>
          <ac:spMkLst>
            <pc:docMk/>
            <pc:sldMk cId="423398507" sldId="264"/>
            <ac:spMk id="2" creationId="{DAB2D2E6-2EC1-77B6-B317-C6FCF727CA53}"/>
          </ac:spMkLst>
        </pc:spChg>
        <pc:picChg chg="add mod">
          <ac:chgData name="Graybill, Keith B. Jr (student)" userId="a7480fd8-3337-4a2c-8915-b68c3e0bbb60" providerId="ADAL" clId="{C8206061-207A-472B-BF5D-14842122DDBC}" dt="2023-05-03T23:12:58.303" v="887" actId="14100"/>
          <ac:picMkLst>
            <pc:docMk/>
            <pc:sldMk cId="423398507" sldId="264"/>
            <ac:picMk id="4" creationId="{B6BF0017-FAFF-0132-183F-CBD78D0756B9}"/>
          </ac:picMkLst>
        </pc:picChg>
        <pc:picChg chg="del">
          <ac:chgData name="Graybill, Keith B. Jr (student)" userId="a7480fd8-3337-4a2c-8915-b68c3e0bbb60" providerId="ADAL" clId="{C8206061-207A-472B-BF5D-14842122DDBC}" dt="2023-05-03T23:12:42.715" v="880" actId="478"/>
          <ac:picMkLst>
            <pc:docMk/>
            <pc:sldMk cId="423398507" sldId="264"/>
            <ac:picMk id="7" creationId="{CC54B18B-B32A-0A8F-2007-F06709EDB7F3}"/>
          </ac:picMkLst>
        </pc:picChg>
      </pc:sldChg>
      <pc:sldChg chg="modSp add mod">
        <pc:chgData name="Graybill, Keith B. Jr (student)" userId="a7480fd8-3337-4a2c-8915-b68c3e0bbb60" providerId="ADAL" clId="{C8206061-207A-472B-BF5D-14842122DDBC}" dt="2023-05-03T23:19:42.867" v="1087"/>
        <pc:sldMkLst>
          <pc:docMk/>
          <pc:sldMk cId="689543953" sldId="265"/>
        </pc:sldMkLst>
        <pc:spChg chg="mod">
          <ac:chgData name="Graybill, Keith B. Jr (student)" userId="a7480fd8-3337-4a2c-8915-b68c3e0bbb60" providerId="ADAL" clId="{C8206061-207A-472B-BF5D-14842122DDBC}" dt="2023-05-03T23:16:33.723" v="929" actId="14100"/>
          <ac:spMkLst>
            <pc:docMk/>
            <pc:sldMk cId="689543953" sldId="265"/>
            <ac:spMk id="2" creationId="{2E07AFE9-6A63-A57A-A513-3C500327A8F1}"/>
          </ac:spMkLst>
        </pc:spChg>
        <pc:spChg chg="mod">
          <ac:chgData name="Graybill, Keith B. Jr (student)" userId="a7480fd8-3337-4a2c-8915-b68c3e0bbb60" providerId="ADAL" clId="{C8206061-207A-472B-BF5D-14842122DDBC}" dt="2023-05-03T23:19:42.867" v="1087"/>
          <ac:spMkLst>
            <pc:docMk/>
            <pc:sldMk cId="689543953" sldId="265"/>
            <ac:spMk id="3" creationId="{9F938C26-BF68-1319-A912-1D458BADD5BB}"/>
          </ac:spMkLst>
        </pc:spChg>
      </pc:sldChg>
      <pc:sldChg chg="addSp delSp modSp add mod">
        <pc:chgData name="Graybill, Keith B. Jr (student)" userId="a7480fd8-3337-4a2c-8915-b68c3e0bbb60" providerId="ADAL" clId="{C8206061-207A-472B-BF5D-14842122DDBC}" dt="2023-05-04T14:47:51.113" v="3202" actId="20577"/>
        <pc:sldMkLst>
          <pc:docMk/>
          <pc:sldMk cId="2337854137" sldId="266"/>
        </pc:sldMkLst>
        <pc:spChg chg="mod">
          <ac:chgData name="Graybill, Keith B. Jr (student)" userId="a7480fd8-3337-4a2c-8915-b68c3e0bbb60" providerId="ADAL" clId="{C8206061-207A-472B-BF5D-14842122DDBC}" dt="2023-05-04T14:47:51.113" v="3202" actId="20577"/>
          <ac:spMkLst>
            <pc:docMk/>
            <pc:sldMk cId="2337854137" sldId="266"/>
            <ac:spMk id="3" creationId="{BF45CBD8-5C4D-795E-ECD7-2E67CF39EC49}"/>
          </ac:spMkLst>
        </pc:spChg>
        <pc:spChg chg="mod">
          <ac:chgData name="Graybill, Keith B. Jr (student)" userId="a7480fd8-3337-4a2c-8915-b68c3e0bbb60" providerId="ADAL" clId="{C8206061-207A-472B-BF5D-14842122DDBC}" dt="2023-05-03T23:17:11.756" v="945" actId="20577"/>
          <ac:spMkLst>
            <pc:docMk/>
            <pc:sldMk cId="2337854137" sldId="266"/>
            <ac:spMk id="4" creationId="{307D8ACA-1E9A-4097-193C-1C307FE8E9AC}"/>
          </ac:spMkLst>
        </pc:spChg>
        <pc:picChg chg="add mod">
          <ac:chgData name="Graybill, Keith B. Jr (student)" userId="a7480fd8-3337-4a2c-8915-b68c3e0bbb60" providerId="ADAL" clId="{C8206061-207A-472B-BF5D-14842122DDBC}" dt="2023-05-03T23:19:16.322" v="1078" actId="1076"/>
          <ac:picMkLst>
            <pc:docMk/>
            <pc:sldMk cId="2337854137" sldId="266"/>
            <ac:picMk id="5" creationId="{21141C0F-91FE-639E-EE07-7E5E109E9504}"/>
          </ac:picMkLst>
        </pc:picChg>
        <pc:picChg chg="del">
          <ac:chgData name="Graybill, Keith B. Jr (student)" userId="a7480fd8-3337-4a2c-8915-b68c3e0bbb60" providerId="ADAL" clId="{C8206061-207A-472B-BF5D-14842122DDBC}" dt="2023-05-03T23:19:07.953" v="1074" actId="478"/>
          <ac:picMkLst>
            <pc:docMk/>
            <pc:sldMk cId="2337854137" sldId="266"/>
            <ac:picMk id="8" creationId="{599B1607-4AE3-BEAE-B8B8-293E30F72F71}"/>
          </ac:picMkLst>
        </pc:picChg>
      </pc:sldChg>
      <pc:sldChg chg="addSp delSp modSp add mod">
        <pc:chgData name="Graybill, Keith B. Jr (student)" userId="a7480fd8-3337-4a2c-8915-b68c3e0bbb60" providerId="ADAL" clId="{C8206061-207A-472B-BF5D-14842122DDBC}" dt="2023-05-04T03:53:59.949" v="3161" actId="478"/>
        <pc:sldMkLst>
          <pc:docMk/>
          <pc:sldMk cId="3781881438" sldId="267"/>
        </pc:sldMkLst>
        <pc:spChg chg="mod">
          <ac:chgData name="Graybill, Keith B. Jr (student)" userId="a7480fd8-3337-4a2c-8915-b68c3e0bbb60" providerId="ADAL" clId="{C8206061-207A-472B-BF5D-14842122DDBC}" dt="2023-05-03T23:20:03.696" v="1105" actId="20577"/>
          <ac:spMkLst>
            <pc:docMk/>
            <pc:sldMk cId="3781881438" sldId="267"/>
            <ac:spMk id="2" creationId="{DAB2D2E6-2EC1-77B6-B317-C6FCF727CA53}"/>
          </ac:spMkLst>
        </pc:spChg>
        <pc:spChg chg="add del mod">
          <ac:chgData name="Graybill, Keith B. Jr (student)" userId="a7480fd8-3337-4a2c-8915-b68c3e0bbb60" providerId="ADAL" clId="{C8206061-207A-472B-BF5D-14842122DDBC}" dt="2023-05-04T03:53:59.949" v="3161" actId="478"/>
          <ac:spMkLst>
            <pc:docMk/>
            <pc:sldMk cId="3781881438" sldId="267"/>
            <ac:spMk id="19" creationId="{9C80DDF6-C003-6A75-D62A-B4CD42C97846}"/>
          </ac:spMkLst>
        </pc:spChg>
        <pc:grpChg chg="del mod">
          <ac:chgData name="Graybill, Keith B. Jr (student)" userId="a7480fd8-3337-4a2c-8915-b68c3e0bbb60" providerId="ADAL" clId="{C8206061-207A-472B-BF5D-14842122DDBC}" dt="2023-05-04T03:53:53.575" v="3157"/>
          <ac:grpSpMkLst>
            <pc:docMk/>
            <pc:sldMk cId="3781881438" sldId="267"/>
            <ac:grpSpMk id="8" creationId="{90C79C5B-E92C-9DA6-2569-672206D4741D}"/>
          </ac:grpSpMkLst>
        </pc:grpChg>
        <pc:grpChg chg="del mod">
          <ac:chgData name="Graybill, Keith B. Jr (student)" userId="a7480fd8-3337-4a2c-8915-b68c3e0bbb60" providerId="ADAL" clId="{C8206061-207A-472B-BF5D-14842122DDBC}" dt="2023-05-04T03:05:13.377" v="1586"/>
          <ac:grpSpMkLst>
            <pc:docMk/>
            <pc:sldMk cId="3781881438" sldId="267"/>
            <ac:grpSpMk id="16" creationId="{2944FA43-F381-68A2-81ED-E38CAD7AEF2E}"/>
          </ac:grpSpMkLst>
        </pc:grpChg>
        <pc:picChg chg="add mod">
          <ac:chgData name="Graybill, Keith B. Jr (student)" userId="a7480fd8-3337-4a2c-8915-b68c3e0bbb60" providerId="ADAL" clId="{C8206061-207A-472B-BF5D-14842122DDBC}" dt="2023-05-03T23:21:08.110" v="1116" actId="14100"/>
          <ac:picMkLst>
            <pc:docMk/>
            <pc:sldMk cId="3781881438" sldId="267"/>
            <ac:picMk id="4" creationId="{C1089F60-1D4E-6524-85BD-9F277C891C23}"/>
          </ac:picMkLst>
        </pc:picChg>
        <pc:picChg chg="del">
          <ac:chgData name="Graybill, Keith B. Jr (student)" userId="a7480fd8-3337-4a2c-8915-b68c3e0bbb60" providerId="ADAL" clId="{C8206061-207A-472B-BF5D-14842122DDBC}" dt="2023-05-03T23:20:45.118" v="1110" actId="478"/>
          <ac:picMkLst>
            <pc:docMk/>
            <pc:sldMk cId="3781881438" sldId="267"/>
            <ac:picMk id="7" creationId="{CC54B18B-B32A-0A8F-2007-F06709EDB7F3}"/>
          </ac:picMkLst>
        </pc:picChg>
        <pc:inkChg chg="add del mod">
          <ac:chgData name="Graybill, Keith B. Jr (student)" userId="a7480fd8-3337-4a2c-8915-b68c3e0bbb60" providerId="ADAL" clId="{C8206061-207A-472B-BF5D-14842122DDBC}" dt="2023-05-04T03:53:53.575" v="3158"/>
          <ac:inkMkLst>
            <pc:docMk/>
            <pc:sldMk cId="3781881438" sldId="267"/>
            <ac:inkMk id="3" creationId="{F1648A3E-907E-B3A8-85FE-AF083CB99F68}"/>
          </ac:inkMkLst>
        </pc:inkChg>
        <pc:inkChg chg="add del mod">
          <ac:chgData name="Graybill, Keith B. Jr (student)" userId="a7480fd8-3337-4a2c-8915-b68c3e0bbb60" providerId="ADAL" clId="{C8206061-207A-472B-BF5D-14842122DDBC}" dt="2023-05-04T03:53:55.037" v="3160"/>
          <ac:inkMkLst>
            <pc:docMk/>
            <pc:sldMk cId="3781881438" sldId="267"/>
            <ac:inkMk id="5" creationId="{15556579-E64A-EF2F-405F-F74D3E3E2EE4}"/>
          </ac:inkMkLst>
        </pc:inkChg>
        <pc:inkChg chg="add del mod">
          <ac:chgData name="Graybill, Keith B. Jr (student)" userId="a7480fd8-3337-4a2c-8915-b68c3e0bbb60" providerId="ADAL" clId="{C8206061-207A-472B-BF5D-14842122DDBC}" dt="2023-05-04T03:53:53.575" v="3157"/>
          <ac:inkMkLst>
            <pc:docMk/>
            <pc:sldMk cId="3781881438" sldId="267"/>
            <ac:inkMk id="6" creationId="{4ED2E2C1-AA15-7569-F3C6-40FE0B424596}"/>
          </ac:inkMkLst>
        </pc:inkChg>
        <pc:inkChg chg="add del mod">
          <ac:chgData name="Graybill, Keith B. Jr (student)" userId="a7480fd8-3337-4a2c-8915-b68c3e0bbb60" providerId="ADAL" clId="{C8206061-207A-472B-BF5D-14842122DDBC}" dt="2023-05-04T03:53:55.037" v="3159"/>
          <ac:inkMkLst>
            <pc:docMk/>
            <pc:sldMk cId="3781881438" sldId="267"/>
            <ac:inkMk id="7" creationId="{C65BFE6D-D9CD-0557-5003-29CE6E232377}"/>
          </ac:inkMkLst>
        </pc:inkChg>
        <pc:inkChg chg="add del mod">
          <ac:chgData name="Graybill, Keith B. Jr (student)" userId="a7480fd8-3337-4a2c-8915-b68c3e0bbb60" providerId="ADAL" clId="{C8206061-207A-472B-BF5D-14842122DDBC}" dt="2023-05-04T03:05:13.377" v="1586"/>
          <ac:inkMkLst>
            <pc:docMk/>
            <pc:sldMk cId="3781881438" sldId="267"/>
            <ac:inkMk id="9" creationId="{A5AC57F4-6FC9-6764-9FEA-7A1108612726}"/>
          </ac:inkMkLst>
        </pc:inkChg>
        <pc:inkChg chg="add del mod">
          <ac:chgData name="Graybill, Keith B. Jr (student)" userId="a7480fd8-3337-4a2c-8915-b68c3e0bbb60" providerId="ADAL" clId="{C8206061-207A-472B-BF5D-14842122DDBC}" dt="2023-05-04T03:05:13.377" v="1579"/>
          <ac:inkMkLst>
            <pc:docMk/>
            <pc:sldMk cId="3781881438" sldId="267"/>
            <ac:inkMk id="10" creationId="{DE8646BF-5C19-E5A3-6187-84519610228F}"/>
          </ac:inkMkLst>
        </pc:inkChg>
        <pc:inkChg chg="add del mod">
          <ac:chgData name="Graybill, Keith B. Jr (student)" userId="a7480fd8-3337-4a2c-8915-b68c3e0bbb60" providerId="ADAL" clId="{C8206061-207A-472B-BF5D-14842122DDBC}" dt="2023-05-04T03:05:13.377" v="1581"/>
          <ac:inkMkLst>
            <pc:docMk/>
            <pc:sldMk cId="3781881438" sldId="267"/>
            <ac:inkMk id="11" creationId="{E70CCEC3-4F1C-8499-064F-3C39CD838F85}"/>
          </ac:inkMkLst>
        </pc:inkChg>
        <pc:inkChg chg="add del mod">
          <ac:chgData name="Graybill, Keith B. Jr (student)" userId="a7480fd8-3337-4a2c-8915-b68c3e0bbb60" providerId="ADAL" clId="{C8206061-207A-472B-BF5D-14842122DDBC}" dt="2023-05-04T03:05:13.377" v="1583"/>
          <ac:inkMkLst>
            <pc:docMk/>
            <pc:sldMk cId="3781881438" sldId="267"/>
            <ac:inkMk id="12" creationId="{B6F17A9F-E8E7-1D51-D107-D702722488FA}"/>
          </ac:inkMkLst>
        </pc:inkChg>
        <pc:inkChg chg="add del mod">
          <ac:chgData name="Graybill, Keith B. Jr (student)" userId="a7480fd8-3337-4a2c-8915-b68c3e0bbb60" providerId="ADAL" clId="{C8206061-207A-472B-BF5D-14842122DDBC}" dt="2023-05-04T03:05:13.377" v="1580"/>
          <ac:inkMkLst>
            <pc:docMk/>
            <pc:sldMk cId="3781881438" sldId="267"/>
            <ac:inkMk id="13" creationId="{0B2FE093-6624-D250-C9BC-5E469DEEAD7F}"/>
          </ac:inkMkLst>
        </pc:inkChg>
        <pc:inkChg chg="add del mod">
          <ac:chgData name="Graybill, Keith B. Jr (student)" userId="a7480fd8-3337-4a2c-8915-b68c3e0bbb60" providerId="ADAL" clId="{C8206061-207A-472B-BF5D-14842122DDBC}" dt="2023-05-04T03:05:13.377" v="1587"/>
          <ac:inkMkLst>
            <pc:docMk/>
            <pc:sldMk cId="3781881438" sldId="267"/>
            <ac:inkMk id="14" creationId="{43733322-870E-D28A-ABCC-240813B0CD2E}"/>
          </ac:inkMkLst>
        </pc:inkChg>
        <pc:inkChg chg="add del mod">
          <ac:chgData name="Graybill, Keith B. Jr (student)" userId="a7480fd8-3337-4a2c-8915-b68c3e0bbb60" providerId="ADAL" clId="{C8206061-207A-472B-BF5D-14842122DDBC}" dt="2023-05-04T03:05:13.377" v="1584"/>
          <ac:inkMkLst>
            <pc:docMk/>
            <pc:sldMk cId="3781881438" sldId="267"/>
            <ac:inkMk id="15" creationId="{EB23AF76-9984-53CC-5474-70CA020AE6F2}"/>
          </ac:inkMkLst>
        </pc:inkChg>
        <pc:inkChg chg="add del">
          <ac:chgData name="Graybill, Keith B. Jr (student)" userId="a7480fd8-3337-4a2c-8915-b68c3e0bbb60" providerId="ADAL" clId="{C8206061-207A-472B-BF5D-14842122DDBC}" dt="2023-05-04T03:05:13.377" v="1582"/>
          <ac:inkMkLst>
            <pc:docMk/>
            <pc:sldMk cId="3781881438" sldId="267"/>
            <ac:inkMk id="17" creationId="{8D92813D-8A1B-C114-C2C1-7C6CEDA72BCC}"/>
          </ac:inkMkLst>
        </pc:inkChg>
        <pc:inkChg chg="add del">
          <ac:chgData name="Graybill, Keith B. Jr (student)" userId="a7480fd8-3337-4a2c-8915-b68c3e0bbb60" providerId="ADAL" clId="{C8206061-207A-472B-BF5D-14842122DDBC}" dt="2023-05-04T03:05:13.377" v="1585"/>
          <ac:inkMkLst>
            <pc:docMk/>
            <pc:sldMk cId="3781881438" sldId="267"/>
            <ac:inkMk id="18" creationId="{F2340FCC-F407-BE0F-8183-4B8FAEF5E727}"/>
          </ac:inkMkLst>
        </pc:inkChg>
      </pc:sldChg>
      <pc:sldChg chg="addSp delSp modSp add mod">
        <pc:chgData name="Graybill, Keith B. Jr (student)" userId="a7480fd8-3337-4a2c-8915-b68c3e0bbb60" providerId="ADAL" clId="{C8206061-207A-472B-BF5D-14842122DDBC}" dt="2023-05-03T23:21:37.263" v="1124" actId="14100"/>
        <pc:sldMkLst>
          <pc:docMk/>
          <pc:sldMk cId="2624792027" sldId="268"/>
        </pc:sldMkLst>
        <pc:picChg chg="del">
          <ac:chgData name="Graybill, Keith B. Jr (student)" userId="a7480fd8-3337-4a2c-8915-b68c3e0bbb60" providerId="ADAL" clId="{C8206061-207A-472B-BF5D-14842122DDBC}" dt="2023-05-03T23:21:17.123" v="1118" actId="478"/>
          <ac:picMkLst>
            <pc:docMk/>
            <pc:sldMk cId="2624792027" sldId="268"/>
            <ac:picMk id="4" creationId="{C1089F60-1D4E-6524-85BD-9F277C891C23}"/>
          </ac:picMkLst>
        </pc:picChg>
        <pc:picChg chg="add mod">
          <ac:chgData name="Graybill, Keith B. Jr (student)" userId="a7480fd8-3337-4a2c-8915-b68c3e0bbb60" providerId="ADAL" clId="{C8206061-207A-472B-BF5D-14842122DDBC}" dt="2023-05-03T23:21:37.263" v="1124" actId="14100"/>
          <ac:picMkLst>
            <pc:docMk/>
            <pc:sldMk cId="2624792027" sldId="268"/>
            <ac:picMk id="5" creationId="{1BC1D457-B2DE-5437-852D-94C08A77BE99}"/>
          </ac:picMkLst>
        </pc:picChg>
      </pc:sldChg>
      <pc:sldChg chg="addSp delSp modSp add mod modClrScheme chgLayout">
        <pc:chgData name="Graybill, Keith B. Jr (student)" userId="a7480fd8-3337-4a2c-8915-b68c3e0bbb60" providerId="ADAL" clId="{C8206061-207A-472B-BF5D-14842122DDBC}" dt="2023-05-04T02:32:21.156" v="1210" actId="26606"/>
        <pc:sldMkLst>
          <pc:docMk/>
          <pc:sldMk cId="1712370402" sldId="269"/>
        </pc:sldMkLst>
        <pc:spChg chg="mod">
          <ac:chgData name="Graybill, Keith B. Jr (student)" userId="a7480fd8-3337-4a2c-8915-b68c3e0bbb60" providerId="ADAL" clId="{C8206061-207A-472B-BF5D-14842122DDBC}" dt="2023-05-04T02:32:21.156" v="1210" actId="26606"/>
          <ac:spMkLst>
            <pc:docMk/>
            <pc:sldMk cId="1712370402" sldId="269"/>
            <ac:spMk id="2" creationId="{2E07AFE9-6A63-A57A-A513-3C500327A8F1}"/>
          </ac:spMkLst>
        </pc:spChg>
        <pc:spChg chg="mod">
          <ac:chgData name="Graybill, Keith B. Jr (student)" userId="a7480fd8-3337-4a2c-8915-b68c3e0bbb60" providerId="ADAL" clId="{C8206061-207A-472B-BF5D-14842122DDBC}" dt="2023-05-04T02:32:21.156" v="1210" actId="26606"/>
          <ac:spMkLst>
            <pc:docMk/>
            <pc:sldMk cId="1712370402" sldId="269"/>
            <ac:spMk id="3" creationId="{9F938C26-BF68-1319-A912-1D458BADD5BB}"/>
          </ac:spMkLst>
        </pc:spChg>
        <pc:spChg chg="add del mod">
          <ac:chgData name="Graybill, Keith B. Jr (student)" userId="a7480fd8-3337-4a2c-8915-b68c3e0bbb60" providerId="ADAL" clId="{C8206061-207A-472B-BF5D-14842122DDBC}" dt="2023-05-04T02:32:21.156" v="1210" actId="26606"/>
          <ac:spMkLst>
            <pc:docMk/>
            <pc:sldMk cId="1712370402" sldId="269"/>
            <ac:spMk id="9" creationId="{E36EB3A5-E8FB-48A5-BB59-1E449A9F73BB}"/>
          </ac:spMkLst>
        </pc:spChg>
        <pc:spChg chg="add del mod">
          <ac:chgData name="Graybill, Keith B. Jr (student)" userId="a7480fd8-3337-4a2c-8915-b68c3e0bbb60" providerId="ADAL" clId="{C8206061-207A-472B-BF5D-14842122DDBC}" dt="2023-05-04T02:32:21.156" v="1210" actId="26606"/>
          <ac:spMkLst>
            <pc:docMk/>
            <pc:sldMk cId="1712370402" sldId="269"/>
            <ac:spMk id="11" creationId="{4B21C378-352D-4BF8-BD65-16270960EBE4}"/>
          </ac:spMkLst>
        </pc:spChg>
        <pc:spChg chg="add del mod">
          <ac:chgData name="Graybill, Keith B. Jr (student)" userId="a7480fd8-3337-4a2c-8915-b68c3e0bbb60" providerId="ADAL" clId="{C8206061-207A-472B-BF5D-14842122DDBC}" dt="2023-05-04T02:32:21.156" v="1210" actId="26606"/>
          <ac:spMkLst>
            <pc:docMk/>
            <pc:sldMk cId="1712370402" sldId="269"/>
            <ac:spMk id="13" creationId="{28B954E5-2A8D-44FA-ABD2-4DE4CE1EE71F}"/>
          </ac:spMkLst>
        </pc:spChg>
        <pc:picChg chg="add del">
          <ac:chgData name="Graybill, Keith B. Jr (student)" userId="a7480fd8-3337-4a2c-8915-b68c3e0bbb60" providerId="ADAL" clId="{C8206061-207A-472B-BF5D-14842122DDBC}" dt="2023-05-04T02:32:21.156" v="1210" actId="26606"/>
          <ac:picMkLst>
            <pc:docMk/>
            <pc:sldMk cId="1712370402" sldId="269"/>
            <ac:picMk id="5" creationId="{1C68970D-3496-11E3-D727-2AB81BF77E49}"/>
          </ac:picMkLst>
        </pc:picChg>
      </pc:sldChg>
      <pc:sldChg chg="addSp delSp modSp add mod">
        <pc:chgData name="Graybill, Keith B. Jr (student)" userId="a7480fd8-3337-4a2c-8915-b68c3e0bbb60" providerId="ADAL" clId="{C8206061-207A-472B-BF5D-14842122DDBC}" dt="2023-05-04T02:32:01.908" v="1208" actId="732"/>
        <pc:sldMkLst>
          <pc:docMk/>
          <pc:sldMk cId="2215726619" sldId="270"/>
        </pc:sldMkLst>
        <pc:spChg chg="mod">
          <ac:chgData name="Graybill, Keith B. Jr (student)" userId="a7480fd8-3337-4a2c-8915-b68c3e0bbb60" providerId="ADAL" clId="{C8206061-207A-472B-BF5D-14842122DDBC}" dt="2023-05-04T02:30:35.963" v="1194" actId="14100"/>
          <ac:spMkLst>
            <pc:docMk/>
            <pc:sldMk cId="2215726619" sldId="270"/>
            <ac:spMk id="3" creationId="{BF45CBD8-5C4D-795E-ECD7-2E67CF39EC49}"/>
          </ac:spMkLst>
        </pc:spChg>
        <pc:spChg chg="mod">
          <ac:chgData name="Graybill, Keith B. Jr (student)" userId="a7480fd8-3337-4a2c-8915-b68c3e0bbb60" providerId="ADAL" clId="{C8206061-207A-472B-BF5D-14842122DDBC}" dt="2023-05-04T02:30:01.284" v="1184" actId="14100"/>
          <ac:spMkLst>
            <pc:docMk/>
            <pc:sldMk cId="2215726619" sldId="270"/>
            <ac:spMk id="4" creationId="{307D8ACA-1E9A-4097-193C-1C307FE8E9AC}"/>
          </ac:spMkLst>
        </pc:spChg>
        <pc:picChg chg="del mod">
          <ac:chgData name="Graybill, Keith B. Jr (student)" userId="a7480fd8-3337-4a2c-8915-b68c3e0bbb60" providerId="ADAL" clId="{C8206061-207A-472B-BF5D-14842122DDBC}" dt="2023-05-04T02:30:37.397" v="1195" actId="478"/>
          <ac:picMkLst>
            <pc:docMk/>
            <pc:sldMk cId="2215726619" sldId="270"/>
            <ac:picMk id="5" creationId="{21141C0F-91FE-639E-EE07-7E5E109E9504}"/>
          </ac:picMkLst>
        </pc:picChg>
        <pc:picChg chg="add mod modCrop">
          <ac:chgData name="Graybill, Keith B. Jr (student)" userId="a7480fd8-3337-4a2c-8915-b68c3e0bbb60" providerId="ADAL" clId="{C8206061-207A-472B-BF5D-14842122DDBC}" dt="2023-05-04T02:32:01.908" v="1208" actId="732"/>
          <ac:picMkLst>
            <pc:docMk/>
            <pc:sldMk cId="2215726619" sldId="270"/>
            <ac:picMk id="6" creationId="{E655D871-727C-6B30-35A2-537AA6163E71}"/>
          </ac:picMkLst>
        </pc:picChg>
      </pc:sldChg>
      <pc:sldChg chg="add del">
        <pc:chgData name="Graybill, Keith B. Jr (student)" userId="a7480fd8-3337-4a2c-8915-b68c3e0bbb60" providerId="ADAL" clId="{C8206061-207A-472B-BF5D-14842122DDBC}" dt="2023-05-04T02:29:16.784" v="1168"/>
        <pc:sldMkLst>
          <pc:docMk/>
          <pc:sldMk cId="870579921" sldId="271"/>
        </pc:sldMkLst>
      </pc:sldChg>
      <pc:sldChg chg="addSp delSp modSp add mod">
        <pc:chgData name="Graybill, Keith B. Jr (student)" userId="a7480fd8-3337-4a2c-8915-b68c3e0bbb60" providerId="ADAL" clId="{C8206061-207A-472B-BF5D-14842122DDBC}" dt="2023-05-04T02:35:09.979" v="1238" actId="14100"/>
        <pc:sldMkLst>
          <pc:docMk/>
          <pc:sldMk cId="3356407269" sldId="271"/>
        </pc:sldMkLst>
        <pc:spChg chg="mod">
          <ac:chgData name="Graybill, Keith B. Jr (student)" userId="a7480fd8-3337-4a2c-8915-b68c3e0bbb60" providerId="ADAL" clId="{C8206061-207A-472B-BF5D-14842122DDBC}" dt="2023-05-04T02:34:37.995" v="1232" actId="20577"/>
          <ac:spMkLst>
            <pc:docMk/>
            <pc:sldMk cId="3356407269" sldId="271"/>
            <ac:spMk id="2" creationId="{DAB2D2E6-2EC1-77B6-B317-C6FCF727CA53}"/>
          </ac:spMkLst>
        </pc:spChg>
        <pc:picChg chg="add mod">
          <ac:chgData name="Graybill, Keith B. Jr (student)" userId="a7480fd8-3337-4a2c-8915-b68c3e0bbb60" providerId="ADAL" clId="{C8206061-207A-472B-BF5D-14842122DDBC}" dt="2023-05-04T02:35:09.979" v="1238" actId="14100"/>
          <ac:picMkLst>
            <pc:docMk/>
            <pc:sldMk cId="3356407269" sldId="271"/>
            <ac:picMk id="4" creationId="{1B952F46-3D68-4867-49F8-2C58CF557379}"/>
          </ac:picMkLst>
        </pc:picChg>
        <pc:picChg chg="del">
          <ac:chgData name="Graybill, Keith B. Jr (student)" userId="a7480fd8-3337-4a2c-8915-b68c3e0bbb60" providerId="ADAL" clId="{C8206061-207A-472B-BF5D-14842122DDBC}" dt="2023-05-04T02:34:47.938" v="1233" actId="478"/>
          <ac:picMkLst>
            <pc:docMk/>
            <pc:sldMk cId="3356407269" sldId="271"/>
            <ac:picMk id="5" creationId="{1BC1D457-B2DE-5437-852D-94C08A77BE99}"/>
          </ac:picMkLst>
        </pc:picChg>
      </pc:sldChg>
      <pc:sldChg chg="modSp new mod">
        <pc:chgData name="Graybill, Keith B. Jr (student)" userId="a7480fd8-3337-4a2c-8915-b68c3e0bbb60" providerId="ADAL" clId="{C8206061-207A-472B-BF5D-14842122DDBC}" dt="2023-05-04T03:40:09.250" v="3137" actId="20577"/>
        <pc:sldMkLst>
          <pc:docMk/>
          <pc:sldMk cId="3657066735" sldId="272"/>
        </pc:sldMkLst>
        <pc:spChg chg="mod">
          <ac:chgData name="Graybill, Keith B. Jr (student)" userId="a7480fd8-3337-4a2c-8915-b68c3e0bbb60" providerId="ADAL" clId="{C8206061-207A-472B-BF5D-14842122DDBC}" dt="2023-05-04T02:46:37.762" v="1257" actId="20577"/>
          <ac:spMkLst>
            <pc:docMk/>
            <pc:sldMk cId="3657066735" sldId="272"/>
            <ac:spMk id="2" creationId="{6E985F46-8D12-698D-00C3-AF7258AFBB73}"/>
          </ac:spMkLst>
        </pc:spChg>
        <pc:spChg chg="mod">
          <ac:chgData name="Graybill, Keith B. Jr (student)" userId="a7480fd8-3337-4a2c-8915-b68c3e0bbb60" providerId="ADAL" clId="{C8206061-207A-472B-BF5D-14842122DDBC}" dt="2023-05-04T03:40:09.250" v="3137" actId="20577"/>
          <ac:spMkLst>
            <pc:docMk/>
            <pc:sldMk cId="3657066735" sldId="272"/>
            <ac:spMk id="3" creationId="{47D285CD-E58F-13F2-3AA4-651DD8F16CCE}"/>
          </ac:spMkLst>
        </pc:spChg>
      </pc:sldChg>
      <pc:sldChg chg="addSp delSp modSp add mod ord">
        <pc:chgData name="Graybill, Keith B. Jr (student)" userId="a7480fd8-3337-4a2c-8915-b68c3e0bbb60" providerId="ADAL" clId="{C8206061-207A-472B-BF5D-14842122DDBC}" dt="2023-05-04T03:11:05.630" v="1766"/>
        <pc:sldMkLst>
          <pc:docMk/>
          <pc:sldMk cId="2927804604" sldId="273"/>
        </pc:sldMkLst>
        <pc:spChg chg="mod">
          <ac:chgData name="Graybill, Keith B. Jr (student)" userId="a7480fd8-3337-4a2c-8915-b68c3e0bbb60" providerId="ADAL" clId="{C8206061-207A-472B-BF5D-14842122DDBC}" dt="2023-05-04T02:59:40.136" v="1537" actId="20577"/>
          <ac:spMkLst>
            <pc:docMk/>
            <pc:sldMk cId="2927804604" sldId="273"/>
            <ac:spMk id="2" creationId="{DAB2D2E6-2EC1-77B6-B317-C6FCF727CA53}"/>
          </ac:spMkLst>
        </pc:spChg>
        <pc:picChg chg="add mod">
          <ac:chgData name="Graybill, Keith B. Jr (student)" userId="a7480fd8-3337-4a2c-8915-b68c3e0bbb60" providerId="ADAL" clId="{C8206061-207A-472B-BF5D-14842122DDBC}" dt="2023-05-04T02:59:58.094" v="1543" actId="14100"/>
          <ac:picMkLst>
            <pc:docMk/>
            <pc:sldMk cId="2927804604" sldId="273"/>
            <ac:picMk id="4" creationId="{03F90DE7-1276-E469-5908-FE8FE72D0546}"/>
          </ac:picMkLst>
        </pc:picChg>
        <pc:picChg chg="del">
          <ac:chgData name="Graybill, Keith B. Jr (student)" userId="a7480fd8-3337-4a2c-8915-b68c3e0bbb60" providerId="ADAL" clId="{C8206061-207A-472B-BF5D-14842122DDBC}" dt="2023-05-04T02:59:42.771" v="1538" actId="478"/>
          <ac:picMkLst>
            <pc:docMk/>
            <pc:sldMk cId="2927804604" sldId="273"/>
            <ac:picMk id="5" creationId="{1BC1D457-B2DE-5437-852D-94C08A77BE99}"/>
          </ac:picMkLst>
        </pc:picChg>
      </pc:sldChg>
      <pc:sldChg chg="addSp add mod ord">
        <pc:chgData name="Graybill, Keith B. Jr (student)" userId="a7480fd8-3337-4a2c-8915-b68c3e0bbb60" providerId="ADAL" clId="{C8206061-207A-472B-BF5D-14842122DDBC}" dt="2023-05-04T03:11:05.630" v="1766"/>
        <pc:sldMkLst>
          <pc:docMk/>
          <pc:sldMk cId="2476353781" sldId="274"/>
        </pc:sldMkLst>
        <pc:inkChg chg="add">
          <ac:chgData name="Graybill, Keith B. Jr (student)" userId="a7480fd8-3337-4a2c-8915-b68c3e0bbb60" providerId="ADAL" clId="{C8206061-207A-472B-BF5D-14842122DDBC}" dt="2023-05-04T03:01:14.016" v="1545" actId="9405"/>
          <ac:inkMkLst>
            <pc:docMk/>
            <pc:sldMk cId="2476353781" sldId="274"/>
            <ac:inkMk id="3" creationId="{94DE8F5E-CF1F-F0F6-E399-5533C891A1C0}"/>
          </ac:inkMkLst>
        </pc:inkChg>
      </pc:sldChg>
      <pc:sldChg chg="addSp delSp modSp add mod ord">
        <pc:chgData name="Graybill, Keith B. Jr (student)" userId="a7480fd8-3337-4a2c-8915-b68c3e0bbb60" providerId="ADAL" clId="{C8206061-207A-472B-BF5D-14842122DDBC}" dt="2023-05-04T03:11:05.630" v="1766"/>
        <pc:sldMkLst>
          <pc:docMk/>
          <pc:sldMk cId="3790018660" sldId="275"/>
        </pc:sldMkLst>
        <pc:picChg chg="mod">
          <ac:chgData name="Graybill, Keith B. Jr (student)" userId="a7480fd8-3337-4a2c-8915-b68c3e0bbb60" providerId="ADAL" clId="{C8206061-207A-472B-BF5D-14842122DDBC}" dt="2023-05-04T03:01:46.976" v="1557" actId="1076"/>
          <ac:picMkLst>
            <pc:docMk/>
            <pc:sldMk cId="3790018660" sldId="275"/>
            <ac:picMk id="4" creationId="{03F90DE7-1276-E469-5908-FE8FE72D0546}"/>
          </ac:picMkLst>
        </pc:picChg>
        <pc:inkChg chg="add del">
          <ac:chgData name="Graybill, Keith B. Jr (student)" userId="a7480fd8-3337-4a2c-8915-b68c3e0bbb60" providerId="ADAL" clId="{C8206061-207A-472B-BF5D-14842122DDBC}" dt="2023-05-04T03:01:32.677" v="1548"/>
          <ac:inkMkLst>
            <pc:docMk/>
            <pc:sldMk cId="3790018660" sldId="275"/>
            <ac:inkMk id="3" creationId="{84B40649-E8CC-6250-ACCC-EF7FB7597962}"/>
          </ac:inkMkLst>
        </pc:inkChg>
        <pc:inkChg chg="add del">
          <ac:chgData name="Graybill, Keith B. Jr (student)" userId="a7480fd8-3337-4a2c-8915-b68c3e0bbb60" providerId="ADAL" clId="{C8206061-207A-472B-BF5D-14842122DDBC}" dt="2023-05-04T03:01:34.665" v="1550"/>
          <ac:inkMkLst>
            <pc:docMk/>
            <pc:sldMk cId="3790018660" sldId="275"/>
            <ac:inkMk id="5" creationId="{8073C8E2-D0C2-1C26-A660-3972462625AF}"/>
          </ac:inkMkLst>
        </pc:inkChg>
        <pc:inkChg chg="add del">
          <ac:chgData name="Graybill, Keith B. Jr (student)" userId="a7480fd8-3337-4a2c-8915-b68c3e0bbb60" providerId="ADAL" clId="{C8206061-207A-472B-BF5D-14842122DDBC}" dt="2023-05-04T03:01:36.784" v="1552"/>
          <ac:inkMkLst>
            <pc:docMk/>
            <pc:sldMk cId="3790018660" sldId="275"/>
            <ac:inkMk id="6" creationId="{7796292E-3F91-2F4F-D459-79017477C7BB}"/>
          </ac:inkMkLst>
        </pc:inkChg>
        <pc:inkChg chg="add del">
          <ac:chgData name="Graybill, Keith B. Jr (student)" userId="a7480fd8-3337-4a2c-8915-b68c3e0bbb60" providerId="ADAL" clId="{C8206061-207A-472B-BF5D-14842122DDBC}" dt="2023-05-04T03:01:38.371" v="1554"/>
          <ac:inkMkLst>
            <pc:docMk/>
            <pc:sldMk cId="3790018660" sldId="275"/>
            <ac:inkMk id="7" creationId="{85A6649F-BA6C-42F4-2FFB-B8870B5C3A27}"/>
          </ac:inkMkLst>
        </pc:inkChg>
        <pc:inkChg chg="add mod">
          <ac:chgData name="Graybill, Keith B. Jr (student)" userId="a7480fd8-3337-4a2c-8915-b68c3e0bbb60" providerId="ADAL" clId="{C8206061-207A-472B-BF5D-14842122DDBC}" dt="2023-05-04T03:01:50.397" v="1558" actId="1076"/>
          <ac:inkMkLst>
            <pc:docMk/>
            <pc:sldMk cId="3790018660" sldId="275"/>
            <ac:inkMk id="8" creationId="{E22EA98F-B6AB-9BB7-A2B0-F17090183D1F}"/>
          </ac:inkMkLst>
        </pc:inkChg>
      </pc:sldChg>
      <pc:sldChg chg="addSp delSp modSp add mod">
        <pc:chgData name="Graybill, Keith B. Jr (student)" userId="a7480fd8-3337-4a2c-8915-b68c3e0bbb60" providerId="ADAL" clId="{C8206061-207A-472B-BF5D-14842122DDBC}" dt="2023-05-04T03:06:04.500" v="1625"/>
        <pc:sldMkLst>
          <pc:docMk/>
          <pc:sldMk cId="2887969109" sldId="276"/>
        </pc:sldMkLst>
        <pc:spChg chg="add mod">
          <ac:chgData name="Graybill, Keith B. Jr (student)" userId="a7480fd8-3337-4a2c-8915-b68c3e0bbb60" providerId="ADAL" clId="{C8206061-207A-472B-BF5D-14842122DDBC}" dt="2023-05-04T03:06:04.500" v="1625"/>
          <ac:spMkLst>
            <pc:docMk/>
            <pc:sldMk cId="2887969109" sldId="276"/>
            <ac:spMk id="10" creationId="{E6B2C35A-8236-C3EC-4488-D153C898EF88}"/>
          </ac:spMkLst>
        </pc:spChg>
        <pc:grpChg chg="add mod">
          <ac:chgData name="Graybill, Keith B. Jr (student)" userId="a7480fd8-3337-4a2c-8915-b68c3e0bbb60" providerId="ADAL" clId="{C8206061-207A-472B-BF5D-14842122DDBC}" dt="2023-05-04T03:06:04.500" v="1625"/>
          <ac:grpSpMkLst>
            <pc:docMk/>
            <pc:sldMk cId="2887969109" sldId="276"/>
            <ac:grpSpMk id="6" creationId="{98DE621F-EE62-E038-17FB-7600FB439ABA}"/>
          </ac:grpSpMkLst>
        </pc:grpChg>
        <pc:inkChg chg="add mod">
          <ac:chgData name="Graybill, Keith B. Jr (student)" userId="a7480fd8-3337-4a2c-8915-b68c3e0bbb60" providerId="ADAL" clId="{C8206061-207A-472B-BF5D-14842122DDBC}" dt="2023-05-04T03:03:38.897" v="1564" actId="1076"/>
          <ac:inkMkLst>
            <pc:docMk/>
            <pc:sldMk cId="2887969109" sldId="276"/>
            <ac:inkMk id="3" creationId="{309E32FD-0548-9F29-360B-DB36B98DA1D8}"/>
          </ac:inkMkLst>
        </pc:inkChg>
        <pc:inkChg chg="add del">
          <ac:chgData name="Graybill, Keith B. Jr (student)" userId="a7480fd8-3337-4a2c-8915-b68c3e0bbb60" providerId="ADAL" clId="{C8206061-207A-472B-BF5D-14842122DDBC}" dt="2023-05-04T03:03:29.293" v="1562"/>
          <ac:inkMkLst>
            <pc:docMk/>
            <pc:sldMk cId="2887969109" sldId="276"/>
            <ac:inkMk id="4" creationId="{B5DF70A6-DFF9-E009-3B3E-96A3D0F331ED}"/>
          </ac:inkMkLst>
        </pc:inkChg>
        <pc:inkChg chg="add">
          <ac:chgData name="Graybill, Keith B. Jr (student)" userId="a7480fd8-3337-4a2c-8915-b68c3e0bbb60" providerId="ADAL" clId="{C8206061-207A-472B-BF5D-14842122DDBC}" dt="2023-05-04T03:03:30.415" v="1563" actId="9405"/>
          <ac:inkMkLst>
            <pc:docMk/>
            <pc:sldMk cId="2887969109" sldId="276"/>
            <ac:inkMk id="5" creationId="{23A5FF55-009F-C00B-A382-972F776BB175}"/>
          </ac:inkMkLst>
        </pc:inkChg>
        <pc:inkChg chg="mod">
          <ac:chgData name="Graybill, Keith B. Jr (student)" userId="a7480fd8-3337-4a2c-8915-b68c3e0bbb60" providerId="ADAL" clId="{C8206061-207A-472B-BF5D-14842122DDBC}" dt="2023-05-04T03:06:04.500" v="1625"/>
          <ac:inkMkLst>
            <pc:docMk/>
            <pc:sldMk cId="2887969109" sldId="276"/>
            <ac:inkMk id="8" creationId="{FBC21C9A-B0CA-64BD-7DC8-411A3DD048C6}"/>
          </ac:inkMkLst>
        </pc:inkChg>
        <pc:inkChg chg="mod">
          <ac:chgData name="Graybill, Keith B. Jr (student)" userId="a7480fd8-3337-4a2c-8915-b68c3e0bbb60" providerId="ADAL" clId="{C8206061-207A-472B-BF5D-14842122DDBC}" dt="2023-05-04T03:06:04.500" v="1625"/>
          <ac:inkMkLst>
            <pc:docMk/>
            <pc:sldMk cId="2887969109" sldId="276"/>
            <ac:inkMk id="9" creationId="{E630B720-24F6-FDFF-A952-98E998182F8A}"/>
          </ac:inkMkLst>
        </pc:inkChg>
      </pc:sldChg>
      <pc:sldChg chg="addSp modSp new mod">
        <pc:chgData name="Graybill, Keith B. Jr (student)" userId="a7480fd8-3337-4a2c-8915-b68c3e0bbb60" providerId="ADAL" clId="{C8206061-207A-472B-BF5D-14842122DDBC}" dt="2023-05-04T03:41:17.841" v="3148" actId="14100"/>
        <pc:sldMkLst>
          <pc:docMk/>
          <pc:sldMk cId="3779278603" sldId="277"/>
        </pc:sldMkLst>
        <pc:spChg chg="add mod">
          <ac:chgData name="Graybill, Keith B. Jr (student)" userId="a7480fd8-3337-4a2c-8915-b68c3e0bbb60" providerId="ADAL" clId="{C8206061-207A-472B-BF5D-14842122DDBC}" dt="2023-05-04T03:41:17.841" v="3148" actId="14100"/>
          <ac:spMkLst>
            <pc:docMk/>
            <pc:sldMk cId="3779278603" sldId="277"/>
            <ac:spMk id="3" creationId="{6E8FC636-7275-84B8-48E3-0B2478C804E6}"/>
          </ac:spMkLst>
        </pc:spChg>
        <pc:picChg chg="add mod modCrop">
          <ac:chgData name="Graybill, Keith B. Jr (student)" userId="a7480fd8-3337-4a2c-8915-b68c3e0bbb60" providerId="ADAL" clId="{C8206061-207A-472B-BF5D-14842122DDBC}" dt="2023-05-04T03:41:10.904" v="3147" actId="732"/>
          <ac:picMkLst>
            <pc:docMk/>
            <pc:sldMk cId="3779278603" sldId="277"/>
            <ac:picMk id="5" creationId="{91423952-BC2A-E857-DA66-5D444AD932BF}"/>
          </ac:picMkLst>
        </pc:picChg>
      </pc:sldChg>
      <pc:sldChg chg="addSp delSp modSp new mod modMedia delAnim">
        <pc:chgData name="Graybill, Keith B. Jr (student)" userId="a7480fd8-3337-4a2c-8915-b68c3e0bbb60" providerId="ADAL" clId="{C8206061-207A-472B-BF5D-14842122DDBC}" dt="2023-05-04T03:41:45.892" v="3154" actId="26606"/>
        <pc:sldMkLst>
          <pc:docMk/>
          <pc:sldMk cId="4282536478" sldId="278"/>
        </pc:sldMkLst>
        <pc:spChg chg="mod">
          <ac:chgData name="Graybill, Keith B. Jr (student)" userId="a7480fd8-3337-4a2c-8915-b68c3e0bbb60" providerId="ADAL" clId="{C8206061-207A-472B-BF5D-14842122DDBC}" dt="2023-05-04T03:41:45.892" v="3154" actId="26606"/>
          <ac:spMkLst>
            <pc:docMk/>
            <pc:sldMk cId="4282536478" sldId="278"/>
            <ac:spMk id="2" creationId="{4F9D63ED-C40E-CF6B-A92F-F2DDFC0BCBEB}"/>
          </ac:spMkLst>
        </pc:spChg>
        <pc:spChg chg="del">
          <ac:chgData name="Graybill, Keith B. Jr (student)" userId="a7480fd8-3337-4a2c-8915-b68c3e0bbb60" providerId="ADAL" clId="{C8206061-207A-472B-BF5D-14842122DDBC}" dt="2023-05-04T03:14:45.574" v="1923" actId="478"/>
          <ac:spMkLst>
            <pc:docMk/>
            <pc:sldMk cId="4282536478" sldId="278"/>
            <ac:spMk id="3" creationId="{DBF1C02F-5966-F3DA-321A-63C7488EF7E1}"/>
          </ac:spMkLst>
        </pc:spChg>
        <pc:spChg chg="add del">
          <ac:chgData name="Graybill, Keith B. Jr (student)" userId="a7480fd8-3337-4a2c-8915-b68c3e0bbb60" providerId="ADAL" clId="{C8206061-207A-472B-BF5D-14842122DDBC}" dt="2023-05-04T03:41:45.892" v="3154" actId="26606"/>
          <ac:spMkLst>
            <pc:docMk/>
            <pc:sldMk cId="4282536478" sldId="278"/>
            <ac:spMk id="6" creationId="{A580AF8F-5F77-4E1B-B878-E4736CD49701}"/>
          </ac:spMkLst>
        </pc:spChg>
        <pc:spChg chg="add del">
          <ac:chgData name="Graybill, Keith B. Jr (student)" userId="a7480fd8-3337-4a2c-8915-b68c3e0bbb60" providerId="ADAL" clId="{C8206061-207A-472B-BF5D-14842122DDBC}" dt="2023-05-04T03:41:45.892" v="3154" actId="26606"/>
          <ac:spMkLst>
            <pc:docMk/>
            <pc:sldMk cId="4282536478" sldId="278"/>
            <ac:spMk id="7" creationId="{E36EB3A5-E8FB-48A5-BB59-1E449A9F73BB}"/>
          </ac:spMkLst>
        </pc:spChg>
        <pc:spChg chg="add del">
          <ac:chgData name="Graybill, Keith B. Jr (student)" userId="a7480fd8-3337-4a2c-8915-b68c3e0bbb60" providerId="ADAL" clId="{C8206061-207A-472B-BF5D-14842122DDBC}" dt="2023-05-04T03:41:38.503" v="3152" actId="26606"/>
          <ac:spMkLst>
            <pc:docMk/>
            <pc:sldMk cId="4282536478" sldId="278"/>
            <ac:spMk id="8" creationId="{A580AF8F-5F77-4E1B-B878-E4736CD49701}"/>
          </ac:spMkLst>
        </pc:spChg>
        <pc:spChg chg="add del">
          <ac:chgData name="Graybill, Keith B. Jr (student)" userId="a7480fd8-3337-4a2c-8915-b68c3e0bbb60" providerId="ADAL" clId="{C8206061-207A-472B-BF5D-14842122DDBC}" dt="2023-05-04T03:41:45.892" v="3154" actId="26606"/>
          <ac:spMkLst>
            <pc:docMk/>
            <pc:sldMk cId="4282536478" sldId="278"/>
            <ac:spMk id="9" creationId="{4B21C378-352D-4BF8-BD65-16270960EBE4}"/>
          </ac:spMkLst>
        </pc:spChg>
        <pc:spChg chg="add del">
          <ac:chgData name="Graybill, Keith B. Jr (student)" userId="a7480fd8-3337-4a2c-8915-b68c3e0bbb60" providerId="ADAL" clId="{C8206061-207A-472B-BF5D-14842122DDBC}" dt="2023-05-04T03:41:38.503" v="3152" actId="26606"/>
          <ac:spMkLst>
            <pc:docMk/>
            <pc:sldMk cId="4282536478" sldId="278"/>
            <ac:spMk id="10" creationId="{E36EB3A5-E8FB-48A5-BB59-1E449A9F73BB}"/>
          </ac:spMkLst>
        </pc:spChg>
        <pc:spChg chg="add del">
          <ac:chgData name="Graybill, Keith B. Jr (student)" userId="a7480fd8-3337-4a2c-8915-b68c3e0bbb60" providerId="ADAL" clId="{C8206061-207A-472B-BF5D-14842122DDBC}" dt="2023-05-04T03:41:45.892" v="3154" actId="26606"/>
          <ac:spMkLst>
            <pc:docMk/>
            <pc:sldMk cId="4282536478" sldId="278"/>
            <ac:spMk id="11" creationId="{28B954E5-2A8D-44FA-ABD2-4DE4CE1EE71F}"/>
          </ac:spMkLst>
        </pc:spChg>
        <pc:spChg chg="add del">
          <ac:chgData name="Graybill, Keith B. Jr (student)" userId="a7480fd8-3337-4a2c-8915-b68c3e0bbb60" providerId="ADAL" clId="{C8206061-207A-472B-BF5D-14842122DDBC}" dt="2023-05-04T03:41:38.503" v="3152" actId="26606"/>
          <ac:spMkLst>
            <pc:docMk/>
            <pc:sldMk cId="4282536478" sldId="278"/>
            <ac:spMk id="12" creationId="{4B21C378-352D-4BF8-BD65-16270960EBE4}"/>
          </ac:spMkLst>
        </pc:spChg>
        <pc:spChg chg="add del">
          <ac:chgData name="Graybill, Keith B. Jr (student)" userId="a7480fd8-3337-4a2c-8915-b68c3e0bbb60" providerId="ADAL" clId="{C8206061-207A-472B-BF5D-14842122DDBC}" dt="2023-05-04T03:41:38.503" v="3152" actId="26606"/>
          <ac:spMkLst>
            <pc:docMk/>
            <pc:sldMk cId="4282536478" sldId="278"/>
            <ac:spMk id="14" creationId="{28B954E5-2A8D-44FA-ABD2-4DE4CE1EE71F}"/>
          </ac:spMkLst>
        </pc:spChg>
        <pc:picChg chg="add del mod">
          <ac:chgData name="Graybill, Keith B. Jr (student)" userId="a7480fd8-3337-4a2c-8915-b68c3e0bbb60" providerId="ADAL" clId="{C8206061-207A-472B-BF5D-14842122DDBC}" dt="2023-05-04T03:41:38.503" v="3152" actId="26606"/>
          <ac:picMkLst>
            <pc:docMk/>
            <pc:sldMk cId="4282536478" sldId="278"/>
            <ac:picMk id="4" creationId="{77722B11-E84A-EECC-BDF5-33EBA0BE6ABA}"/>
          </ac:picMkLst>
        </pc:picChg>
        <pc:picChg chg="add del">
          <ac:chgData name="Graybill, Keith B. Jr (student)" userId="a7480fd8-3337-4a2c-8915-b68c3e0bbb60" providerId="ADAL" clId="{C8206061-207A-472B-BF5D-14842122DDBC}" dt="2023-05-04T03:41:45.892" v="3154" actId="26606"/>
          <ac:picMkLst>
            <pc:docMk/>
            <pc:sldMk cId="4282536478" sldId="278"/>
            <ac:picMk id="5" creationId="{4EA2F281-DBB1-AA6E-6635-2CC975739AC8}"/>
          </ac:picMkLst>
        </pc:picChg>
      </pc:sldChg>
      <pc:sldChg chg="modSp new mod">
        <pc:chgData name="Graybill, Keith B. Jr (student)" userId="a7480fd8-3337-4a2c-8915-b68c3e0bbb60" providerId="ADAL" clId="{C8206061-207A-472B-BF5D-14842122DDBC}" dt="2023-05-04T03:17:22.454" v="2011" actId="6549"/>
        <pc:sldMkLst>
          <pc:docMk/>
          <pc:sldMk cId="1553311152" sldId="279"/>
        </pc:sldMkLst>
        <pc:spChg chg="mod">
          <ac:chgData name="Graybill, Keith B. Jr (student)" userId="a7480fd8-3337-4a2c-8915-b68c3e0bbb60" providerId="ADAL" clId="{C8206061-207A-472B-BF5D-14842122DDBC}" dt="2023-05-04T03:15:02.867" v="1940" actId="20577"/>
          <ac:spMkLst>
            <pc:docMk/>
            <pc:sldMk cId="1553311152" sldId="279"/>
            <ac:spMk id="2" creationId="{CCE834D4-1075-5767-F43C-85C2D87E3913}"/>
          </ac:spMkLst>
        </pc:spChg>
        <pc:spChg chg="mod">
          <ac:chgData name="Graybill, Keith B. Jr (student)" userId="a7480fd8-3337-4a2c-8915-b68c3e0bbb60" providerId="ADAL" clId="{C8206061-207A-472B-BF5D-14842122DDBC}" dt="2023-05-04T03:17:22.454" v="2011" actId="6549"/>
          <ac:spMkLst>
            <pc:docMk/>
            <pc:sldMk cId="1553311152" sldId="279"/>
            <ac:spMk id="3" creationId="{887CBEE7-296E-F382-553C-C6D7BF78C748}"/>
          </ac:spMkLst>
        </pc:spChg>
      </pc:sldChg>
      <pc:sldChg chg="modSp new mod">
        <pc:chgData name="Graybill, Keith B. Jr (student)" userId="a7480fd8-3337-4a2c-8915-b68c3e0bbb60" providerId="ADAL" clId="{C8206061-207A-472B-BF5D-14842122DDBC}" dt="2023-05-04T03:27:28.137" v="2246" actId="20577"/>
        <pc:sldMkLst>
          <pc:docMk/>
          <pc:sldMk cId="585438986" sldId="280"/>
        </pc:sldMkLst>
        <pc:spChg chg="mod">
          <ac:chgData name="Graybill, Keith B. Jr (student)" userId="a7480fd8-3337-4a2c-8915-b68c3e0bbb60" providerId="ADAL" clId="{C8206061-207A-472B-BF5D-14842122DDBC}" dt="2023-05-04T03:25:04.329" v="2035" actId="20577"/>
          <ac:spMkLst>
            <pc:docMk/>
            <pc:sldMk cId="585438986" sldId="280"/>
            <ac:spMk id="2" creationId="{9C4F84D0-CFAF-1121-D38B-F887E50AEE26}"/>
          </ac:spMkLst>
        </pc:spChg>
        <pc:spChg chg="mod">
          <ac:chgData name="Graybill, Keith B. Jr (student)" userId="a7480fd8-3337-4a2c-8915-b68c3e0bbb60" providerId="ADAL" clId="{C8206061-207A-472B-BF5D-14842122DDBC}" dt="2023-05-04T03:27:28.137" v="2246" actId="20577"/>
          <ac:spMkLst>
            <pc:docMk/>
            <pc:sldMk cId="585438986" sldId="280"/>
            <ac:spMk id="3" creationId="{1DFAF214-D616-17D8-0DC0-68F8B5C206E0}"/>
          </ac:spMkLst>
        </pc:spChg>
      </pc:sldChg>
      <pc:sldChg chg="modSp add mod">
        <pc:chgData name="Graybill, Keith B. Jr (student)" userId="a7480fd8-3337-4a2c-8915-b68c3e0bbb60" providerId="ADAL" clId="{C8206061-207A-472B-BF5D-14842122DDBC}" dt="2023-05-04T14:48:19.392" v="3203" actId="33524"/>
        <pc:sldMkLst>
          <pc:docMk/>
          <pc:sldMk cId="3345044529" sldId="281"/>
        </pc:sldMkLst>
        <pc:spChg chg="mod">
          <ac:chgData name="Graybill, Keith B. Jr (student)" userId="a7480fd8-3337-4a2c-8915-b68c3e0bbb60" providerId="ADAL" clId="{C8206061-207A-472B-BF5D-14842122DDBC}" dt="2023-05-04T03:29:07.435" v="2267" actId="20577"/>
          <ac:spMkLst>
            <pc:docMk/>
            <pc:sldMk cId="3345044529" sldId="281"/>
            <ac:spMk id="2" creationId="{9C4F84D0-CFAF-1121-D38B-F887E50AEE26}"/>
          </ac:spMkLst>
        </pc:spChg>
        <pc:spChg chg="mod">
          <ac:chgData name="Graybill, Keith B. Jr (student)" userId="a7480fd8-3337-4a2c-8915-b68c3e0bbb60" providerId="ADAL" clId="{C8206061-207A-472B-BF5D-14842122DDBC}" dt="2023-05-04T14:48:19.392" v="3203" actId="33524"/>
          <ac:spMkLst>
            <pc:docMk/>
            <pc:sldMk cId="3345044529" sldId="281"/>
            <ac:spMk id="3" creationId="{1DFAF214-D616-17D8-0DC0-68F8B5C206E0}"/>
          </ac:spMkLst>
        </pc:spChg>
      </pc:sldChg>
      <pc:sldChg chg="modSp new mod">
        <pc:chgData name="Graybill, Keith B. Jr (student)" userId="a7480fd8-3337-4a2c-8915-b68c3e0bbb60" providerId="ADAL" clId="{C8206061-207A-472B-BF5D-14842122DDBC}" dt="2023-05-04T03:35:11.167" v="3127" actId="20577"/>
        <pc:sldMkLst>
          <pc:docMk/>
          <pc:sldMk cId="3080574914" sldId="282"/>
        </pc:sldMkLst>
        <pc:spChg chg="mod">
          <ac:chgData name="Graybill, Keith B. Jr (student)" userId="a7480fd8-3337-4a2c-8915-b68c3e0bbb60" providerId="ADAL" clId="{C8206061-207A-472B-BF5D-14842122DDBC}" dt="2023-05-04T03:35:11.167" v="3127" actId="20577"/>
          <ac:spMkLst>
            <pc:docMk/>
            <pc:sldMk cId="3080574914" sldId="282"/>
            <ac:spMk id="2" creationId="{7B26F8D4-C2D8-3C25-67EE-549C89619792}"/>
          </ac:spMkLst>
        </pc:spChg>
      </pc:sldChg>
      <pc:sldChg chg="delSp add">
        <pc:chgData name="Graybill, Keith B. Jr (student)" userId="a7480fd8-3337-4a2c-8915-b68c3e0bbb60" providerId="ADAL" clId="{C8206061-207A-472B-BF5D-14842122DDBC}" dt="2023-05-04T14:43:34.022" v="3193"/>
        <pc:sldMkLst>
          <pc:docMk/>
          <pc:sldMk cId="4032441273" sldId="283"/>
        </pc:sldMkLst>
        <pc:inkChg chg="del">
          <ac:chgData name="Graybill, Keith B. Jr (student)" userId="a7480fd8-3337-4a2c-8915-b68c3e0bbb60" providerId="ADAL" clId="{C8206061-207A-472B-BF5D-14842122DDBC}" dt="2023-05-04T14:43:34.022" v="3193"/>
          <ac:inkMkLst>
            <pc:docMk/>
            <pc:sldMk cId="4032441273" sldId="283"/>
            <ac:inkMk id="5" creationId="{15556579-E64A-EF2F-405F-F74D3E3E2EE4}"/>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3:03:26.600"/>
    </inkml:context>
    <inkml:brush xml:id="br0">
      <inkml:brushProperty name="width" value="0.1" units="cm"/>
      <inkml:brushProperty name="height" value="0.1" units="cm"/>
      <inkml:brushProperty name="color" value="#E71224"/>
    </inkml:brush>
  </inkml:definitions>
  <inkml:trace contextRef="#ctx0" brushRef="#br0">186 1658 11026 0 0,'-5'-5'380'0'0,"1"-1"1"0"0,0 1-1 0 0,0-1 0 0 0,0 0 0 0 0,1 0 0 0 0,0 0 0 0 0,-4-14 0 0 0,-12-49 866 0 0,17 59-1252 0 0,-4-18 91 0 0,1 0-1 0 0,2 0 1 0 0,1 0 0 0 0,1 0-1 0 0,2 0 1 0 0,4-37 0 0 0,2 27 135 0 0,1 0 0 0 0,1 0 0 0 0,30-70 1 0 0,-12 46 227 0 0,54-86 0 0 0,48-46 190 0 0,-91 141-543 0 0,2 1 0 0 0,2 3 0 0 0,2 1 1 0 0,3 2-1 0 0,1 2 0 0 0,2 3 1 0 0,2 1-1 0 0,87-49 0 0 0,-74 55-101 0 0,1 2 0 0 0,1 4 0 0 0,81-23 0 0 0,-91 36-16 0 0,0 3 0 0 0,1 2-1 0 0,1 2 1 0 0,82 1 0 0 0,-62 9 19 0 0,-1 4-1 0 0,0 4 1 0 0,81 20-1 0 0,225 82 217 0 0,-275-71-157 0 0,-2 5 0 0 0,-2 5 0 0 0,-2 4 0 0 0,-3 4 0 0 0,156 123 0 0 0,41 77 104 0 0,-244-203-124 0 0,-2 2 1 0 0,-3 2-1 0 0,46 74 1 0 0,-35-35 15 0 0,-5 2-1 0 0,-3 2 1 0 0,44 134 0 0 0,-69-156 19 0 0,-4 1-1 0 0,-3 1 1 0 0,-3 1-1 0 0,-5 0 1 0 0,2 89-1 0 0,-13-91 57 0 0,-3 0-1 0 0,-4 0 0 0 0,-4-1 0 0 0,-3 0 1 0 0,-3 0-1 0 0,-4-2 0 0 0,-4 0 0 0 0,-61 135 1 0 0,36-113 235 0 0,-97 146 0 0 0,108-192-169 0 0,-2-2 0 0 0,-2-1 1 0 0,-97 87-1 0 0,56-73-28 0 0,-3-5 0 0 0,-122 67 0 0 0,139-91-76 0 0,-1-2-1 0 0,-2-4 1 0 0,-1-3-1 0 0,-2-3 1 0 0,-118 23 0 0 0,99-31 65 0 0,0-5 1 0 0,0-4 0 0 0,-1-5 0 0 0,-120-9 0 0 0,123-5-48 0 0,0-3 0 0 0,1-4 0 0 0,1-5 0 0 0,-93-35 0 0 0,60 9 20 0 0,2-4 0 0 0,-146-89 0 0 0,202 102-75 0 0,2-3 1 0 0,2-3 0 0 0,1-3-1 0 0,3-2 1 0 0,2-2-1 0 0,-64-81 1 0 0,65 65-49 0 0,4-3 0 0 0,-73-137 1 0 0,100 160-32 0 0,2-2 1 0 0,2-1-1 0 0,3-1 0 0 0,1 0 1 0 0,-12-86-1 0 0,20 59-121 0 0,3-1-1 0 0,4 0 1 0 0,3 1 0 0 0,4-1-1 0 0,28-143 1 0 0,-4 99-1478 0 0,5 1 1 0 0,97-226 0 0 0,-97 278-1164 0 0,77-121 1 0 0,66-51-4521 0 0,-102 146 3746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3:03:30.415"/>
    </inkml:context>
    <inkml:brush xml:id="br0">
      <inkml:brushProperty name="width" value="0.1" units="cm"/>
      <inkml:brushProperty name="height" value="0.1" units="cm"/>
      <inkml:brushProperty name="color" value="#E71224"/>
    </inkml:brush>
  </inkml:definitions>
  <inkml:trace contextRef="#ctx0" brushRef="#br0">497 3276 15019 0 0,'-25'-19'91'0'0,"2"-1"-1"0"0,0-2 0 0 0,1 0 1 0 0,1-1-1 0 0,1-1 0 0 0,1 0 1 0 0,2-2-1 0 0,-22-39 0 0 0,-5-25 108 0 0,-42-119 0 0 0,85 206-191 0 0,-36-98 62 0 0,5-2 0 0 0,-35-193 0 0 0,58 227-74 0 0,2 0 0 0 0,3-1 0 0 0,4 1 0 0 0,2-1 0 0 0,17-99 0 0 0,-3 89-11 0 0,4 1 0 0 0,3 0 0 0 0,57-128 0 0 0,-35 113-5 0 0,4 2 0 0 0,90-126 0 0 0,-89 152 36 0 0,3 2 0 0 0,2 3 0 0 0,3 2-1 0 0,3 3 1 0 0,73-53 0 0 0,-47 48 1 0 0,2 3 0 0 0,3 4-1 0 0,148-62 1 0 0,-155 82-24 0 0,2 5 0 0 0,1 3 1 0 0,1 4-1 0 0,1 4 0 0 0,1 4 0 0 0,0 4 1 0 0,1 4-1 0 0,144 8 0 0 0,-129 7-23 0 0,0 5-1 0 0,-1 5 1 0 0,-1 4-1 0 0,-1 5 1 0 0,-1 4-1 0 0,-2 4 1 0 0,98 51-1 0 0,-127-49 30 0 0,-1 3 0 0 0,-2 3 0 0 0,-3 3 0 0 0,-1 3 0 0 0,-3 3-1 0 0,-2 2 1 0 0,-2 3 0 0 0,-4 2 0 0 0,-1 3 0 0 0,51 81-1 0 0,-68-87 39 0 0,-3 2 0 0 0,-3 1 0 0 0,-2 2 0 0 0,-3 0 0 0 0,-3 2 0 0 0,-2 0 0 0 0,-4 1 1 0 0,-2 1-1 0 0,-3 1 0 0 0,-3 0 0 0 0,-3 0 0 0 0,-3 0 0 0 0,-2 0 0 0 0,-4 1 0 0 0,-3-1 0 0 0,-2-1 0 0 0,-23 81 0 0 0,7-65-30 0 0,-3-1 1 0 0,-3-1 0 0 0,-5-1-1 0 0,-2-2 1 0 0,-4-2 0 0 0,-64 88-1 0 0,-80 79-33 0 0,129-175 41 0 0,-96 86 1 0 0,76-89 16 0 0,-3-3 0 0 0,-3-4 0 0 0,-2-4 0 0 0,-2-3 1 0 0,-179 73-1 0 0,124-72 208 0 0,-3-5 0 0 0,-1-7 0 0 0,-188 26-1 0 0,250-54 44 0 0,-1-3-1 0 0,-139-6 1 0 0,155-7-156 0 0,2-2 1 0 0,-1-4 0 0 0,-114-34-1 0 0,60 4-69 0 0,3-4 0 0 0,1-6 0 0 0,-158-95 1 0 0,242 125-188 0 0,1-1 0 0 0,2-2 0 0 0,0-1 0 0 0,2-1 0 0 0,0-2 0 0 0,-32-42 0 0 0,40 43-654 0 0,2-1-1 0 0,1-1 0 0 0,1-1 1 0 0,2 0-1 0 0,1-1 0 0 0,1-1 0 0 0,-14-56 1 0 0,16 43-1868 0 0,-5-59 1 0 0,11 27-568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3:06:04.484"/>
    </inkml:context>
    <inkml:brush xml:id="br0">
      <inkml:brushProperty name="width" value="0.1" units="cm"/>
      <inkml:brushProperty name="height" value="0.1" units="cm"/>
      <inkml:brushProperty name="color" value="#E71224"/>
    </inkml:brush>
  </inkml:definitions>
  <inkml:trace contextRef="#ctx0" brushRef="#br0">0 129 3017 0 0,'16'-49'6894'0'0,"-10"36"-5342"0"0,0-1 0 0 0,0 1 0 0 0,12-16 0 0 0,-17 28-1486 0 0,-1 1 0 0 0,1-1-1 0 0,-1 0 1 0 0,0 1 0 0 0,1-1 0 0 0,-1 1-1 0 0,1-1 1 0 0,-1 0 0 0 0,1 1-1 0 0,0-1 1 0 0,-1 1 0 0 0,1 0-1 0 0,0-1 1 0 0,-1 1 0 0 0,1-1-1 0 0,0 1 1 0 0,-1 0 0 0 0,1 0-1 0 0,0-1 1 0 0,-1 1 0 0 0,1 0-1 0 0,0 0 1 0 0,0 0 0 0 0,0 0-1 0 0,-1 0 1 0 0,1 0 0 0 0,0 0 0 0 0,0 0-1 0 0,-1 0 1 0 0,1 0 0 0 0,0 0-1 0 0,0 1 1 0 0,-1-1 0 0 0,1 0-1 0 0,0 0 1 0 0,-1 1 0 0 0,1-1-1 0 0,0 0 1 0 0,-1 1 0 0 0,1-1-1 0 0,0 1 1 0 0,-1-1 0 0 0,1 1-1 0 0,-1-1 1 0 0,1 1 0 0 0,-1 0-1 0 0,1-1 1 0 0,-1 1 0 0 0,1 1 0 0 0,4 4 265 0 0,-1 1 1 0 0,0 0-1 0 0,6 14 1 0 0,-6-12-170 0 0,4 8 73 0 0,-1 0-1 0 0,-1 1 1 0 0,0 0-1 0 0,-2 0 1 0 0,4 26-1 0 0,2 97 344 0 0,-1-16-411 0 0,14 267 59 0 0,-10-94-82 0 0,-14-197-89 0 0,-1-10-38 0 0,12 104-1 0 0,1-65 29 0 0,-8-73-19 0 0,19 103-1 0 0,-13-123-9 0 0,-2-8 12 0 0,0 0 1 0 0,-2 0-1 0 0,2 48 1 0 0,-17 82 75 0 0,5-105-85 0 0,2 1 1 0 0,6 70-1 0 0,-2-109-14 0 0,-1-7-9 0 0,1 0 1 0 0,1-1 0 0 0,-1 1 0 0 0,5 11-1 0 0,-4 12 731 0 0,-2-18-1748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3:06:04.500"/>
    </inkml:context>
    <inkml:brush xml:id="br0">
      <inkml:brushProperty name="width" value="0.1" units="cm"/>
      <inkml:brushProperty name="height" value="0.1" units="cm"/>
      <inkml:brushProperty name="color" value="#E71224"/>
    </inkml:brush>
  </inkml:definitions>
  <inkml:trace contextRef="#ctx0" brushRef="#br0">19 125 4609 0 0,'-19'-27'8875'0'0,"19"26"-8812"0"0,0 0 0 0 0,0 1 0 0 0,0-1 1 0 0,0 1-1 0 0,0-1 0 0 0,0 1 0 0 0,0-1 0 0 0,1 0 0 0 0,-1 1 0 0 0,0-1 0 0 0,0 1 0 0 0,0-1 0 0 0,1 1 0 0 0,-1-1 0 0 0,0 1 0 0 0,0-1 0 0 0,1 1 0 0 0,-1-1 1 0 0,0 1-1 0 0,1-1 0 0 0,-1 1 0 0 0,1 0 0 0 0,-1-1 0 0 0,1 1 0 0 0,-1 0 0 0 0,1-1 0 0 0,-1 1 0 0 0,1 0 0 0 0,0-1 0 0 0,0 1-13 0 0,1 0 0 0 0,-1-1 1 0 0,1 1-1 0 0,0 0 0 0 0,-1 0 0 0 0,1 0 0 0 0,-1 1 0 0 0,1-1 0 0 0,-1 0 0 0 0,1 1 0 0 0,1 0 0 0 0,2 1 70 0 0,1 0 1 0 0,-1 0-1 0 0,0 1 1 0 0,1 0-1 0 0,6 5 1 0 0,18 20 327 0 0,-2 0 0 0 0,-1 2 1 0 0,41 57-1 0 0,-49-61-321 0 0,-16-23-101 0 0,-1 0-1 0 0,1-1 1 0 0,0 1 0 0 0,0-1-1 0 0,0 1 1 0 0,0-1-1 0 0,0 0 1 0 0,5 2 0 0 0,-8-4 64 0 0,21-5 158 0 0,-5-11-164 0 0,40-44 243 0 0,126-178 1254 0 0,-180 230-4560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3:04:06.155"/>
    </inkml:context>
    <inkml:brush xml:id="br0">
      <inkml:brushProperty name="width" value="0.1" units="cm"/>
      <inkml:brushProperty name="height" value="0.1" units="cm"/>
      <inkml:brushProperty name="color" value="#E71224"/>
    </inkml:brush>
  </inkml:definitions>
  <inkml:trace contextRef="#ctx0" brushRef="#br0">186 1658 11026 0 0,'-5'-5'380'0'0,"1"-1"1"0"0,0 1-1 0 0,0-1 0 0 0,0 0 0 0 0,1 0 0 0 0,0 0 0 0 0,-4-14 0 0 0,-12-49 866 0 0,17 59-1252 0 0,-4-18 91 0 0,1 0-1 0 0,2 0 1 0 0,1 0 0 0 0,1 0-1 0 0,2 0 1 0 0,4-37 0 0 0,2 27 135 0 0,1 0 0 0 0,1 0 0 0 0,30-70 1 0 0,-12 46 227 0 0,54-86 0 0 0,48-46 190 0 0,-91 141-543 0 0,2 1 0 0 0,2 3 0 0 0,2 1 1 0 0,3 2-1 0 0,1 2 0 0 0,2 3 1 0 0,2 1-1 0 0,87-49 0 0 0,-74 55-101 0 0,1 2 0 0 0,1 4 0 0 0,81-23 0 0 0,-91 36-16 0 0,0 3 0 0 0,1 2-1 0 0,1 2 1 0 0,82 1 0 0 0,-62 9 19 0 0,-1 4-1 0 0,0 4 1 0 0,81 20-1 0 0,225 82 217 0 0,-275-71-157 0 0,-2 5 0 0 0,-2 5 0 0 0,-2 4 0 0 0,-3 4 0 0 0,156 123 0 0 0,41 77 104 0 0,-244-203-124 0 0,-2 2 1 0 0,-3 2-1 0 0,46 74 1 0 0,-35-35 15 0 0,-5 2-1 0 0,-3 2 1 0 0,44 134 0 0 0,-69-156 19 0 0,-4 1-1 0 0,-3 1 1 0 0,-3 1-1 0 0,-5 0 1 0 0,2 89-1 0 0,-13-91 57 0 0,-3 0-1 0 0,-4 0 0 0 0,-4-1 0 0 0,-3 0 1 0 0,-3 0-1 0 0,-4-2 0 0 0,-4 0 0 0 0,-61 135 1 0 0,36-113 235 0 0,-97 146 0 0 0,108-192-169 0 0,-2-2 0 0 0,-2-1 1 0 0,-97 87-1 0 0,56-73-28 0 0,-3-5 0 0 0,-122 67 0 0 0,139-91-76 0 0,-1-2-1 0 0,-2-4 1 0 0,-1-3-1 0 0,-2-3 1 0 0,-118 23 0 0 0,99-31 65 0 0,0-5 1 0 0,0-4 0 0 0,-1-5 0 0 0,-120-9 0 0 0,123-5-48 0 0,0-3 0 0 0,1-4 0 0 0,1-5 0 0 0,-93-35 0 0 0,60 9 20 0 0,2-4 0 0 0,-146-89 0 0 0,202 102-75 0 0,2-3 1 0 0,2-3 0 0 0,1-3-1 0 0,3-2 1 0 0,2-2-1 0 0,-64-81 1 0 0,65 65-49 0 0,4-3 0 0 0,-73-137 1 0 0,100 160-32 0 0,2-2 1 0 0,2-1-1 0 0,3-1 0 0 0,1 0 1 0 0,-12-86-1 0 0,20 59-121 0 0,3-1-1 0 0,4 0 1 0 0,3 1 0 0 0,4-1-1 0 0,28-143 1 0 0,-4 99-1478 0 0,5 1 1 0 0,97-226 0 0 0,-97 278-1164 0 0,77-121 1 0 0,66-51-4521 0 0,-102 146 3746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3:04:32.558"/>
    </inkml:context>
    <inkml:brush xml:id="br0">
      <inkml:brushProperty name="width" value="0.1" units="cm"/>
      <inkml:brushProperty name="height" value="0.1" units="cm"/>
      <inkml:brushProperty name="color" value="#E71224"/>
    </inkml:brush>
  </inkml:definitions>
  <inkml:trace contextRef="#ctx0" brushRef="#br0">0 129 3017 0 0,'16'-49'6894'0'0,"-10"36"-5342"0"0,0-1 0 0 0,0 1 0 0 0,12-16 0 0 0,-17 28-1486 0 0,-1 1 0 0 0,1-1-1 0 0,-1 0 1 0 0,0 1 0 0 0,1-1 0 0 0,-1 1-1 0 0,1-1 1 0 0,-1 0 0 0 0,1 1-1 0 0,0-1 1 0 0,-1 1 0 0 0,1 0-1 0 0,0-1 1 0 0,-1 1 0 0 0,1-1-1 0 0,0 1 1 0 0,-1 0 0 0 0,1 0-1 0 0,0-1 1 0 0,-1 1 0 0 0,1 0-1 0 0,0 0 1 0 0,0 0 0 0 0,0 0-1 0 0,-1 0 1 0 0,1 0 0 0 0,0 0 0 0 0,0 0-1 0 0,-1 0 1 0 0,1 0 0 0 0,0 0-1 0 0,0 1 1 0 0,-1-1 0 0 0,1 0-1 0 0,0 0 1 0 0,-1 1 0 0 0,1-1-1 0 0,0 0 1 0 0,-1 1 0 0 0,1-1-1 0 0,0 1 1 0 0,-1-1 0 0 0,1 1-1 0 0,-1-1 1 0 0,1 1 0 0 0,-1 0-1 0 0,1-1 1 0 0,-1 1 0 0 0,1 1 0 0 0,4 4 265 0 0,-1 1 1 0 0,0 0-1 0 0,6 14 1 0 0,-6-12-170 0 0,4 8 73 0 0,-1 0-1 0 0,-1 1 1 0 0,0 0-1 0 0,-2 0 1 0 0,4 26-1 0 0,2 97 344 0 0,-1-16-411 0 0,14 267 59 0 0,-10-94-82 0 0,-14-197-89 0 0,-1-10-38 0 0,12 104-1 0 0,1-65 29 0 0,-8-73-19 0 0,19 103-1 0 0,-13-123-9 0 0,-2-8 12 0 0,0 0 1 0 0,-2 0-1 0 0,2 48 1 0 0,-17 82 75 0 0,5-105-85 0 0,2 1 1 0 0,6 70-1 0 0,-2-109-14 0 0,-1-7-9 0 0,1 0 1 0 0,1-1 0 0 0,-1 1 0 0 0,5 11-1 0 0,-4 12 731 0 0,-2-18-1748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3:04:33.444"/>
    </inkml:context>
    <inkml:brush xml:id="br0">
      <inkml:brushProperty name="width" value="0.1" units="cm"/>
      <inkml:brushProperty name="height" value="0.1" units="cm"/>
      <inkml:brushProperty name="color" value="#E71224"/>
    </inkml:brush>
  </inkml:definitions>
  <inkml:trace contextRef="#ctx0" brushRef="#br0">19 125 4609 0 0,'-19'-27'8875'0'0,"19"26"-8812"0"0,0 0 0 0 0,0 1 0 0 0,0-1 1 0 0,0 1-1 0 0,0-1 0 0 0,0 1 0 0 0,0-1 0 0 0,1 0 0 0 0,-1 1 0 0 0,0-1 0 0 0,0 1 0 0 0,0-1 0 0 0,1 1 0 0 0,-1-1 0 0 0,0 1 0 0 0,0-1 0 0 0,1 1 0 0 0,-1-1 1 0 0,0 1-1 0 0,1-1 0 0 0,-1 1 0 0 0,1 0 0 0 0,-1-1 0 0 0,1 1 0 0 0,-1 0 0 0 0,1-1 0 0 0,-1 1 0 0 0,1 0 0 0 0,0-1 0 0 0,0 1-13 0 0,1 0 0 0 0,-1-1 1 0 0,1 1-1 0 0,0 0 0 0 0,-1 0 0 0 0,1 0 0 0 0,-1 1 0 0 0,1-1 0 0 0,-1 0 0 0 0,1 1 0 0 0,1 0 0 0 0,2 1 70 0 0,1 0 1 0 0,-1 0-1 0 0,0 1 1 0 0,1 0-1 0 0,6 5 1 0 0,18 20 327 0 0,-2 0 0 0 0,-1 2 1 0 0,41 57-1 0 0,-49-61-321 0 0,-16-23-101 0 0,-1 0-1 0 0,1-1 1 0 0,0 1 0 0 0,0-1-1 0 0,0 1 1 0 0,0-1-1 0 0,0 0 1 0 0,5 2 0 0 0,-8-4 64 0 0,21-5 158 0 0,-5-11-164 0 0,40-44 243 0 0,126-178 1254 0 0,-180 230-4560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3:01:14.016"/>
    </inkml:context>
    <inkml:brush xml:id="br0">
      <inkml:brushProperty name="width" value="0.1" units="cm"/>
      <inkml:brushProperty name="height" value="0.1" units="cm"/>
      <inkml:brushProperty name="color" value="#E71224"/>
    </inkml:brush>
  </inkml:definitions>
  <inkml:trace contextRef="#ctx0" brushRef="#br0">1617 694 19356,'67'-54'111,"2"3"0,2 3-1,86-42 1,125-40 110,-207 101-129,147-35 0,-141 49-12,2 3-1,-1 4 1,2 3-1,-1 4 1,0 3-1,0 5 0,99 19 1,-110-11 15,-1 4 0,-1 2 0,-1 3 0,0 4 0,-2 2 0,-2 3 0,-1 3 0,84 63 0,-102-62-38,-2 2 0,-2 1 0,-2 3 0,-1 1 0,-3 1 0,-1 3 0,-3 0 0,-2 3 0,-2 0 0,23 58 0,-26-42 23,-2 1 1,-3 0-1,-3 2 1,-3 0 0,-3 1-1,-4 0 1,-2 135-1,-13-88 60,-6 0 0,-4-1 0,-56 189 0,6-97 130,-100 209-1,107-285-64,-6-2 0,-6-4 0,-149 197 0,160-247-56,-4-2 1,-2-4 0,-4-2-1,-3-4 1,-3-3 0,-116 71-1,110-84-13,-3-4 0,-1-4 0,-3-3 0,-1-5 0,-1-4 0,-1-3 0,-2-5-1,0-4 1,-1-4 0,-140 0 0,124-16-19,-1-5-1,1-6 1,1-4 0,0-5-1,2-4 1,0-6 0,3-4-1,-166-83 1,210 87-80,2-2 1,1-3 0,3-3 0,1-2-1,1-3 1,-61-67 0,76 68-22,2-2 0,1-1 0,3-3 1,3 0-1,1-2 0,3-1 0,-34-96 0,39 78-16,3-2 0,3 0 0,3 0 0,4-1-1,3 0 1,3-1 0,4 0 0,10-74 0,1 62-46,4 1 0,4 1 0,4 1 0,3 1 0,4 1 0,64-123 0,-17 70-72,5 3-1,6 4 0,191-212 0,-96 151-9,302-240 1,-334 312-358,5 7 1,313-166-1,-392 240-852,2 3 1,1 3-1,160-36 0,-138 46 133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3:01:39.429"/>
    </inkml:context>
    <inkml:brush xml:id="br0">
      <inkml:brushProperty name="width" value="0.1" units="cm"/>
      <inkml:brushProperty name="height" value="0.1" units="cm"/>
      <inkml:brushProperty name="color" value="#E71224"/>
    </inkml:brush>
  </inkml:definitions>
  <inkml:trace contextRef="#ctx0" brushRef="#br0">252 998 8730 0 0,'2'-10'819'0'0,"1"0"0"0"0,0 0 0 0 0,1 0 1 0 0,0 1-1 0 0,5-10 0 0 0,0 4-295 0 0,1 1 0 0 0,14-18 0 0 0,8-3-557 0 0,41-36-1 0 0,-12 19 166 0 0,81-54 0 0 0,77-32 448 0 0,-88 63-440 0 0,4 6 1 0 0,2 7-1 0 0,3 5 0 0 0,3 6 0 0 0,258-56 1 0 0,-293 89-155 0 0,0 4 0 0 0,1 5 0 0 0,0 4-1 0 0,134 13 1 0 0,-154 0 15 0 0,-1 4 0 0 0,-1 5 1 0 0,0 3-1 0 0,-2 3 0 0 0,137 58 0 0 0,-170-57 73 0 0,0 2 0 0 0,-2 3 0 0 0,-1 2 0 0 0,-2 1 0 0 0,-1 3 0 0 0,-1 2 0 0 0,-2 2 0 0 0,-2 2 0 0 0,-2 1 0 0 0,-2 2 0 0 0,-1 2 0 0 0,-3 1 0 0 0,-1 1 0 0 0,43 93 0 0 0,-50-78 27 0 0,-2 1-1 0 0,-4 2 0 0 0,-2 0 0 0 0,-3 1 0 0 0,-3 0 1 0 0,-3 1-1 0 0,-1 74 0 0 0,-6-10 162 0 0,-22 190 0 0 0,8-233-130 0 0,-3 0 1 0 0,-5-1-1 0 0,-32 89 1 0 0,16-83 6 0 0,-4 0 0 0 0,-4-3 0 0 0,-61 90 1 0 0,30-67 83 0 0,-160 182 1 0 0,176-232-93 0 0,-2-3 0 0 0,-3-2 0 0 0,-2-4 1 0 0,-134 85-1 0 0,137-103 24 0 0,-1-2 0 0 0,-2-4 1 0 0,-1-3-1 0 0,-1-2 0 0 0,-2-4 1 0 0,-76 14-1 0 0,38-18 35 0 0,-2-4 1 0 0,1-5-1 0 0,-2-6 1 0 0,1-4-1 0 0,-121-16 1 0 0,139 4-139 0 0,1-4 0 0 0,1-4 1 0 0,1-4-1 0 0,1-4 0 0 0,2-4 0 0 0,0-4 1 0 0,3-3-1 0 0,2-4 0 0 0,-121-84 1 0 0,141 82 9 0 0,-96-92 1 0 0,124 104-38 0 0,2-2 0 0 0,1-2 0 0 0,-49-81 0 0 0,49 62-53 0 0,3-1 0 0 0,2-1 0 0 0,-28-98 0 0 0,30 67-36 0 0,-22-173 0 0 0,39 180 25 0 0,4 0 0 0 0,3 0 0 0 0,4 1 0 0 0,20-117 0 0 0,-1 81-108 0 0,6 0 0 0 0,60-159 0 0 0,-55 194-167 0 0,4 0 0 0 0,4 3 1 0 0,3 1-1 0 0,3 3 0 0 0,4 1 1 0 0,106-117-1 0 0,-87 118-1214 0 0,3 3 0 0 0,3 4 0 0 0,3 3 0 0 0,3 3 0 0 0,157-86 0 0 0,-132 94 1064 0 0,12 4-574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8/28/2024</a:t>
            </a:fld>
            <a:endParaRPr lang="en-US" dirty="0"/>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181053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8/28/2024</a:t>
            </a:fld>
            <a:endParaRPr lang="en-US" dirty="0"/>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2626897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8/28/2024</a:t>
            </a:fld>
            <a:endParaRPr lang="en-US" dirty="0"/>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2833807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8/28/2024</a:t>
            </a:fld>
            <a:endParaRPr lang="en-US" dirty="0"/>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2056611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8/28/2024</a:t>
            </a:fld>
            <a:endParaRPr lang="en-US" dirty="0"/>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4162149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8/28/2024</a:t>
            </a:fld>
            <a:endParaRPr lang="en-US" dirty="0"/>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199809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8/28/2024</a:t>
            </a:fld>
            <a:endParaRPr lang="en-US" dirty="0"/>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299587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8/28/2024</a:t>
            </a:fld>
            <a:endParaRPr lang="en-US" dirty="0"/>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45602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8/28/2024</a:t>
            </a:fld>
            <a:endParaRPr lang="en-US" dirty="0"/>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396196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8/28/2024</a:t>
            </a:fld>
            <a:endParaRPr lang="en-US" dirty="0"/>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1847412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8/28/2024</a:t>
            </a:fld>
            <a:endParaRPr lang="en-US" dirty="0"/>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a:t>
            </a:fld>
            <a:endParaRPr lang="en-US" dirty="0"/>
          </a:p>
        </p:txBody>
      </p:sp>
    </p:spTree>
    <p:extLst>
      <p:ext uri="{BB962C8B-B14F-4D97-AF65-F5344CB8AC3E}">
        <p14:creationId xmlns:p14="http://schemas.microsoft.com/office/powerpoint/2010/main" val="841613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8/28/2024</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41262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5.xm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customXml" Target="../ink/ink6.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eleetdk/USA.county.data"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www.kaggle.com/datasets/danofer/zipcodes-county-fips-crosswal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Picture 3" descr="Colorful patterns on the sky">
            <a:extLst>
              <a:ext uri="{FF2B5EF4-FFF2-40B4-BE49-F238E27FC236}">
                <a16:creationId xmlns:a16="http://schemas.microsoft.com/office/drawing/2014/main" id="{4266EC05-30A2-EAEC-25E9-2FE6E1FC9CCA}"/>
              </a:ext>
            </a:extLst>
          </p:cNvPr>
          <p:cNvPicPr>
            <a:picLocks noChangeAspect="1"/>
          </p:cNvPicPr>
          <p:nvPr/>
        </p:nvPicPr>
        <p:blipFill rotWithShape="1">
          <a:blip r:embed="rId2"/>
          <a:srcRect t="5538" b="10193"/>
          <a:stretch/>
        </p:blipFill>
        <p:spPr>
          <a:xfrm>
            <a:off x="20" y="10"/>
            <a:ext cx="12191979" cy="6857990"/>
          </a:xfrm>
          <a:prstGeom prst="rect">
            <a:avLst/>
          </a:prstGeom>
        </p:spPr>
      </p:pic>
      <p:sp>
        <p:nvSpPr>
          <p:cNvPr id="59" name="Rectangle 10">
            <a:extLst>
              <a:ext uri="{FF2B5EF4-FFF2-40B4-BE49-F238E27FC236}">
                <a16:creationId xmlns:a16="http://schemas.microsoft.com/office/drawing/2014/main" id="{122AB34F-E75C-451A-8410-05B6C249E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5BEB9C-CCAF-749E-7338-3E9F93C870D0}"/>
              </a:ext>
            </a:extLst>
          </p:cNvPr>
          <p:cNvSpPr>
            <a:spLocks noGrp="1"/>
          </p:cNvSpPr>
          <p:nvPr>
            <p:ph type="ctrTitle"/>
          </p:nvPr>
        </p:nvSpPr>
        <p:spPr>
          <a:xfrm>
            <a:off x="6421729" y="914400"/>
            <a:ext cx="4892948" cy="3427867"/>
          </a:xfrm>
        </p:spPr>
        <p:txBody>
          <a:bodyPr anchor="t">
            <a:normAutofit/>
          </a:bodyPr>
          <a:lstStyle/>
          <a:p>
            <a:pPr algn="r"/>
            <a:r>
              <a:rPr lang="en-US" dirty="0">
                <a:solidFill>
                  <a:srgbClr val="FFFFFF"/>
                </a:solidFill>
              </a:rPr>
              <a:t>Is West Virginia Poor?</a:t>
            </a:r>
          </a:p>
        </p:txBody>
      </p:sp>
      <p:sp>
        <p:nvSpPr>
          <p:cNvPr id="3" name="Subtitle 2">
            <a:extLst>
              <a:ext uri="{FF2B5EF4-FFF2-40B4-BE49-F238E27FC236}">
                <a16:creationId xmlns:a16="http://schemas.microsoft.com/office/drawing/2014/main" id="{C53C791D-2482-E836-A0B3-BDA4B1DF3CB2}"/>
              </a:ext>
            </a:extLst>
          </p:cNvPr>
          <p:cNvSpPr>
            <a:spLocks noGrp="1"/>
          </p:cNvSpPr>
          <p:nvPr>
            <p:ph type="subTitle" idx="1"/>
          </p:nvPr>
        </p:nvSpPr>
        <p:spPr>
          <a:xfrm>
            <a:off x="6373503" y="5253051"/>
            <a:ext cx="4941173" cy="812923"/>
          </a:xfrm>
        </p:spPr>
        <p:txBody>
          <a:bodyPr anchor="t">
            <a:normAutofit/>
          </a:bodyPr>
          <a:lstStyle/>
          <a:p>
            <a:pPr algn="r"/>
            <a:r>
              <a:rPr lang="en-US" dirty="0">
                <a:solidFill>
                  <a:srgbClr val="FFFFFF"/>
                </a:solidFill>
              </a:rPr>
              <a:t>An economic analysis of west Virginia and her counties</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descr="A river running through a valley&#10;&#10;Description automatically generated with low confidence">
            <a:extLst>
              <a:ext uri="{FF2B5EF4-FFF2-40B4-BE49-F238E27FC236}">
                <a16:creationId xmlns:a16="http://schemas.microsoft.com/office/drawing/2014/main" id="{B76BB098-7302-02A6-4EB2-656C2B74C002}"/>
              </a:ext>
            </a:extLst>
          </p:cNvPr>
          <p:cNvPicPr>
            <a:picLocks noChangeAspect="1"/>
          </p:cNvPicPr>
          <p:nvPr/>
        </p:nvPicPr>
        <p:blipFill rotWithShape="1">
          <a:blip r:embed="rId3">
            <a:extLst>
              <a:ext uri="{28A0092B-C50C-407E-A947-70E740481C1C}">
                <a14:useLocalDpi xmlns:a14="http://schemas.microsoft.com/office/drawing/2010/main" val="0"/>
              </a:ext>
            </a:extLst>
          </a:blip>
          <a:srcRect l="24146" r="17686"/>
          <a:stretch/>
        </p:blipFill>
        <p:spPr>
          <a:xfrm>
            <a:off x="0" y="0"/>
            <a:ext cx="5985163" cy="6858000"/>
          </a:xfrm>
          <a:prstGeom prst="rect">
            <a:avLst/>
          </a:prstGeom>
        </p:spPr>
      </p:pic>
    </p:spTree>
    <p:extLst>
      <p:ext uri="{BB962C8B-B14F-4D97-AF65-F5344CB8AC3E}">
        <p14:creationId xmlns:p14="http://schemas.microsoft.com/office/powerpoint/2010/main" val="242264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7AFE9-6A63-A57A-A513-3C500327A8F1}"/>
              </a:ext>
            </a:extLst>
          </p:cNvPr>
          <p:cNvSpPr>
            <a:spLocks noGrp="1"/>
          </p:cNvSpPr>
          <p:nvPr>
            <p:ph type="title"/>
          </p:nvPr>
        </p:nvSpPr>
        <p:spPr>
          <a:xfrm>
            <a:off x="912629" y="1709737"/>
            <a:ext cx="9214884" cy="3904349"/>
          </a:xfrm>
        </p:spPr>
        <p:txBody>
          <a:bodyPr>
            <a:noAutofit/>
          </a:bodyPr>
          <a:lstStyle/>
          <a:p>
            <a:r>
              <a:rPr lang="en-US" dirty="0"/>
              <a:t>What are the average incomes in individual counties in West Virginia and how does West Virginia's average income compare to the rest of the US?</a:t>
            </a:r>
          </a:p>
        </p:txBody>
      </p:sp>
      <p:sp>
        <p:nvSpPr>
          <p:cNvPr id="3" name="Text Placeholder 2">
            <a:extLst>
              <a:ext uri="{FF2B5EF4-FFF2-40B4-BE49-F238E27FC236}">
                <a16:creationId xmlns:a16="http://schemas.microsoft.com/office/drawing/2014/main" id="{9F938C26-BF68-1319-A912-1D458BADD5BB}"/>
              </a:ext>
            </a:extLst>
          </p:cNvPr>
          <p:cNvSpPr>
            <a:spLocks noGrp="1"/>
          </p:cNvSpPr>
          <p:nvPr>
            <p:ph type="body" idx="1"/>
          </p:nvPr>
        </p:nvSpPr>
        <p:spPr>
          <a:xfrm>
            <a:off x="912629" y="1243913"/>
            <a:ext cx="7907079" cy="536945"/>
          </a:xfrm>
        </p:spPr>
        <p:txBody>
          <a:bodyPr>
            <a:normAutofit lnSpcReduction="10000"/>
          </a:bodyPr>
          <a:lstStyle/>
          <a:p>
            <a:r>
              <a:rPr lang="en-US" sz="2800" dirty="0"/>
              <a:t>Question 2 –  Average Income</a:t>
            </a:r>
          </a:p>
        </p:txBody>
      </p:sp>
    </p:spTree>
    <p:extLst>
      <p:ext uri="{BB962C8B-B14F-4D97-AF65-F5344CB8AC3E}">
        <p14:creationId xmlns:p14="http://schemas.microsoft.com/office/powerpoint/2010/main" val="689543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7D8ACA-1E9A-4097-193C-1C307FE8E9AC}"/>
              </a:ext>
            </a:extLst>
          </p:cNvPr>
          <p:cNvSpPr txBox="1">
            <a:spLocks/>
          </p:cNvSpPr>
          <p:nvPr/>
        </p:nvSpPr>
        <p:spPr>
          <a:xfrm>
            <a:off x="914401" y="1371600"/>
            <a:ext cx="3943762" cy="1314443"/>
          </a:xfr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a:spcAft>
                <a:spcPts val="600"/>
              </a:spcAft>
            </a:pPr>
            <a:r>
              <a:rPr lang="en-US" kern="1200" dirty="0">
                <a:solidFill>
                  <a:schemeClr val="tx1"/>
                </a:solidFill>
                <a:latin typeface="+mj-lt"/>
                <a:ea typeface="+mj-ea"/>
                <a:cs typeface="+mj-cs"/>
              </a:rPr>
              <a:t>Average Income (cont.)</a:t>
            </a:r>
          </a:p>
        </p:txBody>
      </p:sp>
      <p:sp>
        <p:nvSpPr>
          <p:cNvPr id="3" name="Content Placeholder 2">
            <a:extLst>
              <a:ext uri="{FF2B5EF4-FFF2-40B4-BE49-F238E27FC236}">
                <a16:creationId xmlns:a16="http://schemas.microsoft.com/office/drawing/2014/main" id="{BF45CBD8-5C4D-795E-ECD7-2E67CF39EC49}"/>
              </a:ext>
            </a:extLst>
          </p:cNvPr>
          <p:cNvSpPr>
            <a:spLocks noGrp="1"/>
          </p:cNvSpPr>
          <p:nvPr>
            <p:ph idx="1"/>
          </p:nvPr>
        </p:nvSpPr>
        <p:spPr>
          <a:xfrm>
            <a:off x="914401" y="2905760"/>
            <a:ext cx="3943762" cy="2580639"/>
          </a:xfrm>
        </p:spPr>
        <p:txBody>
          <a:bodyPr vert="horz" lIns="91440" tIns="45720" rIns="91440" bIns="45720" rtlCol="0">
            <a:normAutofit/>
          </a:bodyPr>
          <a:lstStyle/>
          <a:p>
            <a:pPr marL="0" indent="0"/>
            <a:r>
              <a:rPr lang="en-US" dirty="0"/>
              <a:t>In West Virginia, the average income is $45,620.</a:t>
            </a:r>
          </a:p>
          <a:p>
            <a:pPr marL="0" indent="0"/>
            <a:r>
              <a:rPr lang="en-US" dirty="0"/>
              <a:t>This is 3</a:t>
            </a:r>
            <a:r>
              <a:rPr lang="en-US" baseline="30000" dirty="0"/>
              <a:t>rd</a:t>
            </a:r>
            <a:r>
              <a:rPr lang="en-US" dirty="0"/>
              <a:t> lowest among states in the US.</a:t>
            </a:r>
          </a:p>
          <a:p>
            <a:pPr marL="0" indent="0"/>
            <a:endParaRPr lang="en-US" dirty="0"/>
          </a:p>
        </p:txBody>
      </p:sp>
      <p:pic>
        <p:nvPicPr>
          <p:cNvPr id="5" name="Picture 4" descr="A dirt path through a forest&#10;&#10;Description automatically generated with medium confidence">
            <a:extLst>
              <a:ext uri="{FF2B5EF4-FFF2-40B4-BE49-F238E27FC236}">
                <a16:creationId xmlns:a16="http://schemas.microsoft.com/office/drawing/2014/main" id="{21141C0F-91FE-639E-EE07-7E5E109E9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337854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D2E6-2EC1-77B6-B317-C6FCF727CA53}"/>
              </a:ext>
            </a:extLst>
          </p:cNvPr>
          <p:cNvSpPr>
            <a:spLocks noGrp="1"/>
          </p:cNvSpPr>
          <p:nvPr>
            <p:ph type="title"/>
          </p:nvPr>
        </p:nvSpPr>
        <p:spPr>
          <a:xfrm>
            <a:off x="497840" y="340285"/>
            <a:ext cx="10363200" cy="909395"/>
          </a:xfrm>
          <a:solidFill>
            <a:schemeClr val="bg1"/>
          </a:solidFill>
        </p:spPr>
        <p:txBody>
          <a:bodyPr/>
          <a:lstStyle/>
          <a:p>
            <a:r>
              <a:rPr lang="en-US" dirty="0"/>
              <a:t>Average Income (cont.)</a:t>
            </a:r>
          </a:p>
        </p:txBody>
      </p:sp>
      <p:pic>
        <p:nvPicPr>
          <p:cNvPr id="4" name="Picture 3" descr="A picture containing diagram&#10;&#10;Description automatically generated">
            <a:extLst>
              <a:ext uri="{FF2B5EF4-FFF2-40B4-BE49-F238E27FC236}">
                <a16:creationId xmlns:a16="http://schemas.microsoft.com/office/drawing/2014/main" id="{C1089F60-1D4E-6524-85BD-9F277C891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5990"/>
            <a:ext cx="12192000" cy="4746020"/>
          </a:xfrm>
          <a:prstGeom prst="rect">
            <a:avLst/>
          </a:prstGeom>
        </p:spPr>
      </p:pic>
    </p:spTree>
    <p:extLst>
      <p:ext uri="{BB962C8B-B14F-4D97-AF65-F5344CB8AC3E}">
        <p14:creationId xmlns:p14="http://schemas.microsoft.com/office/powerpoint/2010/main" val="378188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D2E6-2EC1-77B6-B317-C6FCF727CA53}"/>
              </a:ext>
            </a:extLst>
          </p:cNvPr>
          <p:cNvSpPr>
            <a:spLocks noGrp="1"/>
          </p:cNvSpPr>
          <p:nvPr>
            <p:ph type="title"/>
          </p:nvPr>
        </p:nvSpPr>
        <p:spPr>
          <a:xfrm>
            <a:off x="497840" y="340285"/>
            <a:ext cx="10363200" cy="909395"/>
          </a:xfrm>
          <a:solidFill>
            <a:schemeClr val="bg1"/>
          </a:solidFill>
        </p:spPr>
        <p:txBody>
          <a:bodyPr/>
          <a:lstStyle/>
          <a:p>
            <a:r>
              <a:rPr lang="en-US" dirty="0"/>
              <a:t>Average Income (cont.)</a:t>
            </a:r>
          </a:p>
        </p:txBody>
      </p:sp>
      <p:pic>
        <p:nvPicPr>
          <p:cNvPr id="4" name="Picture 3" descr="A picture containing diagram&#10;&#10;Description automatically generated">
            <a:extLst>
              <a:ext uri="{FF2B5EF4-FFF2-40B4-BE49-F238E27FC236}">
                <a16:creationId xmlns:a16="http://schemas.microsoft.com/office/drawing/2014/main" id="{C1089F60-1D4E-6524-85BD-9F277C891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5990"/>
            <a:ext cx="12192000" cy="474602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648A3E-907E-B3A8-85FE-AF083CB99F68}"/>
                  </a:ext>
                </a:extLst>
              </p14:cNvPr>
              <p14:cNvContentPartPr/>
              <p14:nvPr/>
            </p14:nvContentPartPr>
            <p14:xfrm>
              <a:off x="4728520" y="3208160"/>
              <a:ext cx="1477800" cy="1546920"/>
            </p14:xfrm>
          </p:contentPart>
        </mc:Choice>
        <mc:Fallback xmlns="">
          <p:pic>
            <p:nvPicPr>
              <p:cNvPr id="3" name="Ink 2">
                <a:extLst>
                  <a:ext uri="{FF2B5EF4-FFF2-40B4-BE49-F238E27FC236}">
                    <a16:creationId xmlns:a16="http://schemas.microsoft.com/office/drawing/2014/main" id="{F1648A3E-907E-B3A8-85FE-AF083CB99F68}"/>
                  </a:ext>
                </a:extLst>
              </p:cNvPr>
              <p:cNvPicPr/>
              <p:nvPr/>
            </p:nvPicPr>
            <p:blipFill>
              <a:blip r:embed="rId4"/>
              <a:stretch>
                <a:fillRect/>
              </a:stretch>
            </p:blipFill>
            <p:spPr>
              <a:xfrm>
                <a:off x="4710880" y="3190520"/>
                <a:ext cx="1513440" cy="1582560"/>
              </a:xfrm>
              <a:prstGeom prst="rect">
                <a:avLst/>
              </a:prstGeom>
            </p:spPr>
          </p:pic>
        </mc:Fallback>
      </mc:AlternateContent>
      <p:grpSp>
        <p:nvGrpSpPr>
          <p:cNvPr id="8" name="Group 7">
            <a:extLst>
              <a:ext uri="{FF2B5EF4-FFF2-40B4-BE49-F238E27FC236}">
                <a16:creationId xmlns:a16="http://schemas.microsoft.com/office/drawing/2014/main" id="{90C79C5B-E92C-9DA6-2569-672206D4741D}"/>
              </a:ext>
            </a:extLst>
          </p:cNvPr>
          <p:cNvGrpSpPr/>
          <p:nvPr/>
        </p:nvGrpSpPr>
        <p:grpSpPr>
          <a:xfrm>
            <a:off x="5058840" y="2891720"/>
            <a:ext cx="197640" cy="954000"/>
            <a:chOff x="5058840" y="2891720"/>
            <a:chExt cx="197640" cy="95400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ED2E2C1-AA15-7569-F3C6-40FE0B424596}"/>
                    </a:ext>
                  </a:extLst>
                </p14:cNvPr>
                <p14:cNvContentPartPr/>
                <p14:nvPr/>
              </p14:nvContentPartPr>
              <p14:xfrm>
                <a:off x="5062080" y="2891720"/>
                <a:ext cx="101880" cy="933840"/>
              </p14:xfrm>
            </p:contentPart>
          </mc:Choice>
          <mc:Fallback xmlns="">
            <p:pic>
              <p:nvPicPr>
                <p:cNvPr id="6" name="Ink 5">
                  <a:extLst>
                    <a:ext uri="{FF2B5EF4-FFF2-40B4-BE49-F238E27FC236}">
                      <a16:creationId xmlns:a16="http://schemas.microsoft.com/office/drawing/2014/main" id="{4ED2E2C1-AA15-7569-F3C6-40FE0B424596}"/>
                    </a:ext>
                  </a:extLst>
                </p:cNvPr>
                <p:cNvPicPr/>
                <p:nvPr/>
              </p:nvPicPr>
              <p:blipFill>
                <a:blip r:embed="rId8"/>
                <a:stretch>
                  <a:fillRect/>
                </a:stretch>
              </p:blipFill>
              <p:spPr>
                <a:xfrm>
                  <a:off x="5044080" y="2874080"/>
                  <a:ext cx="13752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65BFE6D-D9CD-0557-5003-29CE6E232377}"/>
                    </a:ext>
                  </a:extLst>
                </p14:cNvPr>
                <p14:cNvContentPartPr/>
                <p14:nvPr/>
              </p14:nvContentPartPr>
              <p14:xfrm>
                <a:off x="5058840" y="3727640"/>
                <a:ext cx="197640" cy="118080"/>
              </p14:xfrm>
            </p:contentPart>
          </mc:Choice>
          <mc:Fallback xmlns="">
            <p:pic>
              <p:nvPicPr>
                <p:cNvPr id="7" name="Ink 6">
                  <a:extLst>
                    <a:ext uri="{FF2B5EF4-FFF2-40B4-BE49-F238E27FC236}">
                      <a16:creationId xmlns:a16="http://schemas.microsoft.com/office/drawing/2014/main" id="{C65BFE6D-D9CD-0557-5003-29CE6E232377}"/>
                    </a:ext>
                  </a:extLst>
                </p:cNvPr>
                <p:cNvPicPr/>
                <p:nvPr/>
              </p:nvPicPr>
              <p:blipFill>
                <a:blip r:embed="rId10"/>
                <a:stretch>
                  <a:fillRect/>
                </a:stretch>
              </p:blipFill>
              <p:spPr>
                <a:xfrm>
                  <a:off x="5040840" y="3710000"/>
                  <a:ext cx="233280" cy="153720"/>
                </a:xfrm>
                <a:prstGeom prst="rect">
                  <a:avLst/>
                </a:prstGeom>
              </p:spPr>
            </p:pic>
          </mc:Fallback>
        </mc:AlternateContent>
      </p:grpSp>
      <p:sp>
        <p:nvSpPr>
          <p:cNvPr id="19" name="TextBox 18">
            <a:extLst>
              <a:ext uri="{FF2B5EF4-FFF2-40B4-BE49-F238E27FC236}">
                <a16:creationId xmlns:a16="http://schemas.microsoft.com/office/drawing/2014/main" id="{9C80DDF6-C003-6A75-D62A-B4CD42C97846}"/>
              </a:ext>
            </a:extLst>
          </p:cNvPr>
          <p:cNvSpPr txBox="1"/>
          <p:nvPr/>
        </p:nvSpPr>
        <p:spPr>
          <a:xfrm>
            <a:off x="4577860" y="2245360"/>
            <a:ext cx="1208760" cy="646331"/>
          </a:xfrm>
          <a:prstGeom prst="rect">
            <a:avLst/>
          </a:prstGeom>
          <a:noFill/>
        </p:spPr>
        <p:txBody>
          <a:bodyPr wrap="square" rtlCol="0">
            <a:spAutoFit/>
          </a:bodyPr>
          <a:lstStyle/>
          <a:p>
            <a:r>
              <a:rPr lang="en-US" dirty="0"/>
              <a:t>Putnam</a:t>
            </a:r>
          </a:p>
          <a:p>
            <a:r>
              <a:rPr lang="en-US" dirty="0"/>
              <a:t>County</a:t>
            </a:r>
          </a:p>
        </p:txBody>
      </p:sp>
    </p:spTree>
    <p:extLst>
      <p:ext uri="{BB962C8B-B14F-4D97-AF65-F5344CB8AC3E}">
        <p14:creationId xmlns:p14="http://schemas.microsoft.com/office/powerpoint/2010/main" val="4032441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D2E6-2EC1-77B6-B317-C6FCF727CA53}"/>
              </a:ext>
            </a:extLst>
          </p:cNvPr>
          <p:cNvSpPr>
            <a:spLocks noGrp="1"/>
          </p:cNvSpPr>
          <p:nvPr>
            <p:ph type="title"/>
          </p:nvPr>
        </p:nvSpPr>
        <p:spPr>
          <a:xfrm>
            <a:off x="497840" y="340285"/>
            <a:ext cx="10363200" cy="909395"/>
          </a:xfrm>
          <a:solidFill>
            <a:schemeClr val="bg1"/>
          </a:solidFill>
        </p:spPr>
        <p:txBody>
          <a:bodyPr/>
          <a:lstStyle/>
          <a:p>
            <a:r>
              <a:rPr lang="en-US" dirty="0"/>
              <a:t>Average Income (cont.)</a:t>
            </a:r>
          </a:p>
        </p:txBody>
      </p:sp>
      <p:pic>
        <p:nvPicPr>
          <p:cNvPr id="5" name="Picture 4" descr="Map&#10;&#10;Description automatically generated">
            <a:extLst>
              <a:ext uri="{FF2B5EF4-FFF2-40B4-BE49-F238E27FC236}">
                <a16:creationId xmlns:a16="http://schemas.microsoft.com/office/drawing/2014/main" id="{1BC1D457-B2DE-5437-852D-94C08A77B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55988"/>
            <a:ext cx="12192001" cy="4746021"/>
          </a:xfrm>
          <a:prstGeom prst="rect">
            <a:avLst/>
          </a:prstGeom>
        </p:spPr>
      </p:pic>
    </p:spTree>
    <p:extLst>
      <p:ext uri="{BB962C8B-B14F-4D97-AF65-F5344CB8AC3E}">
        <p14:creationId xmlns:p14="http://schemas.microsoft.com/office/powerpoint/2010/main" val="2624792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7AFE9-6A63-A57A-A513-3C500327A8F1}"/>
              </a:ext>
            </a:extLst>
          </p:cNvPr>
          <p:cNvSpPr>
            <a:spLocks noGrp="1"/>
          </p:cNvSpPr>
          <p:nvPr>
            <p:ph type="title"/>
          </p:nvPr>
        </p:nvSpPr>
        <p:spPr>
          <a:xfrm>
            <a:off x="912629" y="1709737"/>
            <a:ext cx="9214884" cy="3904349"/>
          </a:xfrm>
        </p:spPr>
        <p:txBody>
          <a:bodyPr>
            <a:noAutofit/>
          </a:bodyPr>
          <a:lstStyle/>
          <a:p>
            <a:r>
              <a:rPr lang="en-US" sz="2800" dirty="0"/>
              <a:t>Is there a correlation between the 20 West Virginia counties that have the largest percent of people below the poverty level, the 20 counties with the smallest average incomes, and the 20 counties with the largest unemployment rates? </a:t>
            </a:r>
            <a:br>
              <a:rPr lang="en-US" sz="2800" dirty="0"/>
            </a:br>
            <a:br>
              <a:rPr lang="en-US" sz="2800" dirty="0"/>
            </a:br>
            <a:r>
              <a:rPr lang="en-US" sz="2800" dirty="0"/>
              <a:t>If so, which counties are they and are they geographically close?</a:t>
            </a:r>
          </a:p>
        </p:txBody>
      </p:sp>
      <p:sp>
        <p:nvSpPr>
          <p:cNvPr id="3" name="Text Placeholder 2">
            <a:extLst>
              <a:ext uri="{FF2B5EF4-FFF2-40B4-BE49-F238E27FC236}">
                <a16:creationId xmlns:a16="http://schemas.microsoft.com/office/drawing/2014/main" id="{9F938C26-BF68-1319-A912-1D458BADD5BB}"/>
              </a:ext>
            </a:extLst>
          </p:cNvPr>
          <p:cNvSpPr>
            <a:spLocks noGrp="1"/>
          </p:cNvSpPr>
          <p:nvPr>
            <p:ph type="body" idx="1"/>
          </p:nvPr>
        </p:nvSpPr>
        <p:spPr>
          <a:xfrm>
            <a:off x="912629" y="1243913"/>
            <a:ext cx="7907079" cy="536945"/>
          </a:xfrm>
        </p:spPr>
        <p:txBody>
          <a:bodyPr>
            <a:normAutofit lnSpcReduction="10000"/>
          </a:bodyPr>
          <a:lstStyle/>
          <a:p>
            <a:r>
              <a:rPr lang="en-US" sz="2800" dirty="0"/>
              <a:t>Question 3 –  Poorest Counties</a:t>
            </a:r>
          </a:p>
        </p:txBody>
      </p:sp>
    </p:spTree>
    <p:extLst>
      <p:ext uri="{BB962C8B-B14F-4D97-AF65-F5344CB8AC3E}">
        <p14:creationId xmlns:p14="http://schemas.microsoft.com/office/powerpoint/2010/main" val="1712370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7D8ACA-1E9A-4097-193C-1C307FE8E9AC}"/>
              </a:ext>
            </a:extLst>
          </p:cNvPr>
          <p:cNvSpPr txBox="1">
            <a:spLocks/>
          </p:cNvSpPr>
          <p:nvPr/>
        </p:nvSpPr>
        <p:spPr>
          <a:xfrm>
            <a:off x="914401" y="1371600"/>
            <a:ext cx="5547359" cy="1314443"/>
          </a:xfr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a:spcAft>
                <a:spcPts val="600"/>
              </a:spcAft>
            </a:pPr>
            <a:r>
              <a:rPr lang="en-US" kern="1200" dirty="0">
                <a:solidFill>
                  <a:schemeClr val="tx1"/>
                </a:solidFill>
                <a:latin typeface="+mj-lt"/>
                <a:ea typeface="+mj-ea"/>
                <a:cs typeface="+mj-cs"/>
              </a:rPr>
              <a:t>Poorest Counties (cont.)</a:t>
            </a:r>
          </a:p>
        </p:txBody>
      </p:sp>
      <p:sp>
        <p:nvSpPr>
          <p:cNvPr id="3" name="Content Placeholder 2">
            <a:extLst>
              <a:ext uri="{FF2B5EF4-FFF2-40B4-BE49-F238E27FC236}">
                <a16:creationId xmlns:a16="http://schemas.microsoft.com/office/drawing/2014/main" id="{BF45CBD8-5C4D-795E-ECD7-2E67CF39EC49}"/>
              </a:ext>
            </a:extLst>
          </p:cNvPr>
          <p:cNvSpPr>
            <a:spLocks noGrp="1"/>
          </p:cNvSpPr>
          <p:nvPr>
            <p:ph idx="1"/>
          </p:nvPr>
        </p:nvSpPr>
        <p:spPr>
          <a:xfrm>
            <a:off x="914400" y="2326640"/>
            <a:ext cx="6390640" cy="4003040"/>
          </a:xfrm>
        </p:spPr>
        <p:txBody>
          <a:bodyPr vert="horz" lIns="91440" tIns="45720" rIns="91440" bIns="45720" rtlCol="0">
            <a:normAutofit/>
          </a:bodyPr>
          <a:lstStyle/>
          <a:p>
            <a:pPr marL="0" indent="0"/>
            <a:r>
              <a:rPr lang="en-US" sz="2400" dirty="0"/>
              <a:t>There are 10 counties in WV that are among the worst 20 counties when it comes to all three of poverty, income, and unemployment.</a:t>
            </a:r>
          </a:p>
          <a:p>
            <a:pPr marL="0" indent="0"/>
            <a:r>
              <a:rPr lang="en-US" sz="2400" dirty="0"/>
              <a:t>Those counties are McDowell, Mingo, Webster, Clay, Gilmer, Boone, Barbour, Logan, Wyoming, and Wayne County.</a:t>
            </a:r>
          </a:p>
        </p:txBody>
      </p:sp>
      <p:pic>
        <p:nvPicPr>
          <p:cNvPr id="6" name="Picture 5" descr="A grassy area with trees and a body of water in the background&#10;&#10;Description automatically generated with low confidence">
            <a:extLst>
              <a:ext uri="{FF2B5EF4-FFF2-40B4-BE49-F238E27FC236}">
                <a16:creationId xmlns:a16="http://schemas.microsoft.com/office/drawing/2014/main" id="{E655D871-727C-6B30-35A2-537AA6163E71}"/>
              </a:ext>
            </a:extLst>
          </p:cNvPr>
          <p:cNvPicPr>
            <a:picLocks noChangeAspect="1"/>
          </p:cNvPicPr>
          <p:nvPr/>
        </p:nvPicPr>
        <p:blipFill rotWithShape="1">
          <a:blip r:embed="rId2">
            <a:extLst>
              <a:ext uri="{28A0092B-C50C-407E-A947-70E740481C1C}">
                <a14:useLocalDpi xmlns:a14="http://schemas.microsoft.com/office/drawing/2010/main" val="0"/>
              </a:ext>
            </a:extLst>
          </a:blip>
          <a:srcRect l="11318" t="11852" r="-1" b="6081"/>
          <a:stretch/>
        </p:blipFill>
        <p:spPr>
          <a:xfrm rot="5400000">
            <a:off x="6383080" y="1049079"/>
            <a:ext cx="6857998" cy="4759843"/>
          </a:xfrm>
          <a:prstGeom prst="rect">
            <a:avLst/>
          </a:prstGeom>
        </p:spPr>
      </p:pic>
    </p:spTree>
    <p:extLst>
      <p:ext uri="{BB962C8B-B14F-4D97-AF65-F5344CB8AC3E}">
        <p14:creationId xmlns:p14="http://schemas.microsoft.com/office/powerpoint/2010/main" val="221572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D2E6-2EC1-77B6-B317-C6FCF727CA53}"/>
              </a:ext>
            </a:extLst>
          </p:cNvPr>
          <p:cNvSpPr>
            <a:spLocks noGrp="1"/>
          </p:cNvSpPr>
          <p:nvPr>
            <p:ph type="title"/>
          </p:nvPr>
        </p:nvSpPr>
        <p:spPr>
          <a:xfrm>
            <a:off x="497840" y="340285"/>
            <a:ext cx="10363200" cy="909395"/>
          </a:xfrm>
          <a:solidFill>
            <a:schemeClr val="bg1"/>
          </a:solidFill>
        </p:spPr>
        <p:txBody>
          <a:bodyPr/>
          <a:lstStyle/>
          <a:p>
            <a:r>
              <a:rPr lang="en-US" dirty="0"/>
              <a:t>Poorest Counties (cont.)</a:t>
            </a:r>
          </a:p>
        </p:txBody>
      </p:sp>
      <p:pic>
        <p:nvPicPr>
          <p:cNvPr id="4" name="Picture 3" descr="A picture containing diagram&#10;&#10;Description automatically generated">
            <a:extLst>
              <a:ext uri="{FF2B5EF4-FFF2-40B4-BE49-F238E27FC236}">
                <a16:creationId xmlns:a16="http://schemas.microsoft.com/office/drawing/2014/main" id="{1B952F46-3D68-4867-49F8-2C58CF557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5990"/>
            <a:ext cx="12192000" cy="4746020"/>
          </a:xfrm>
          <a:prstGeom prst="rect">
            <a:avLst/>
          </a:prstGeom>
        </p:spPr>
      </p:pic>
    </p:spTree>
    <p:extLst>
      <p:ext uri="{BB962C8B-B14F-4D97-AF65-F5344CB8AC3E}">
        <p14:creationId xmlns:p14="http://schemas.microsoft.com/office/powerpoint/2010/main" val="335640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8FC636-7275-84B8-48E3-0B2478C804E6}"/>
              </a:ext>
            </a:extLst>
          </p:cNvPr>
          <p:cNvSpPr txBox="1"/>
          <p:nvPr/>
        </p:nvSpPr>
        <p:spPr>
          <a:xfrm>
            <a:off x="894080" y="1290321"/>
            <a:ext cx="5588000" cy="2862322"/>
          </a:xfrm>
          <a:prstGeom prst="rect">
            <a:avLst/>
          </a:prstGeom>
          <a:noFill/>
        </p:spPr>
        <p:txBody>
          <a:bodyPr wrap="square">
            <a:spAutoFit/>
          </a:bodyPr>
          <a:lstStyle/>
          <a:p>
            <a:pPr marL="0" indent="0">
              <a:buNone/>
            </a:pPr>
            <a:r>
              <a:rPr lang="en-US" sz="3600" dirty="0"/>
              <a:t>Is this a problem just in south-western West Virginia or is this also a problem in nearby counties in other states?</a:t>
            </a:r>
          </a:p>
        </p:txBody>
      </p:sp>
      <p:pic>
        <p:nvPicPr>
          <p:cNvPr id="5" name="Picture 4" descr="A picture containing sky, outdoor, rock, rocky&#10;&#10;Description automatically generated">
            <a:extLst>
              <a:ext uri="{FF2B5EF4-FFF2-40B4-BE49-F238E27FC236}">
                <a16:creationId xmlns:a16="http://schemas.microsoft.com/office/drawing/2014/main" id="{91423952-BC2A-E857-DA66-5D444AD932BF}"/>
              </a:ext>
            </a:extLst>
          </p:cNvPr>
          <p:cNvPicPr>
            <a:picLocks noChangeAspect="1"/>
          </p:cNvPicPr>
          <p:nvPr/>
        </p:nvPicPr>
        <p:blipFill rotWithShape="1">
          <a:blip r:embed="rId2">
            <a:extLst>
              <a:ext uri="{28A0092B-C50C-407E-A947-70E740481C1C}">
                <a14:useLocalDpi xmlns:a14="http://schemas.microsoft.com/office/drawing/2010/main" val="0"/>
              </a:ext>
            </a:extLst>
          </a:blip>
          <a:srcRect l="16740" t="185"/>
          <a:stretch/>
        </p:blipFill>
        <p:spPr>
          <a:xfrm>
            <a:off x="6482080" y="0"/>
            <a:ext cx="5709920" cy="6845320"/>
          </a:xfrm>
          <a:prstGeom prst="rect">
            <a:avLst/>
          </a:prstGeom>
        </p:spPr>
      </p:pic>
    </p:spTree>
    <p:extLst>
      <p:ext uri="{BB962C8B-B14F-4D97-AF65-F5344CB8AC3E}">
        <p14:creationId xmlns:p14="http://schemas.microsoft.com/office/powerpoint/2010/main" val="3779278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D2E6-2EC1-77B6-B317-C6FCF727CA53}"/>
              </a:ext>
            </a:extLst>
          </p:cNvPr>
          <p:cNvSpPr>
            <a:spLocks noGrp="1"/>
          </p:cNvSpPr>
          <p:nvPr>
            <p:ph type="title"/>
          </p:nvPr>
        </p:nvSpPr>
        <p:spPr>
          <a:xfrm>
            <a:off x="497840" y="340285"/>
            <a:ext cx="10363200" cy="909395"/>
          </a:xfrm>
          <a:solidFill>
            <a:schemeClr val="bg1"/>
          </a:solidFill>
        </p:spPr>
        <p:txBody>
          <a:bodyPr/>
          <a:lstStyle/>
          <a:p>
            <a:r>
              <a:rPr lang="en-US" dirty="0"/>
              <a:t>Average Income for Surrounding Counties</a:t>
            </a:r>
          </a:p>
        </p:txBody>
      </p:sp>
      <p:pic>
        <p:nvPicPr>
          <p:cNvPr id="4" name="Picture 3" descr="Map&#10;&#10;Description automatically generated">
            <a:extLst>
              <a:ext uri="{FF2B5EF4-FFF2-40B4-BE49-F238E27FC236}">
                <a16:creationId xmlns:a16="http://schemas.microsoft.com/office/drawing/2014/main" id="{03F90DE7-1276-E469-5908-FE8FE72D0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56640"/>
            <a:ext cx="12190327" cy="4745369"/>
          </a:xfrm>
          <a:prstGeom prst="rect">
            <a:avLst/>
          </a:prstGeom>
        </p:spPr>
      </p:pic>
    </p:spTree>
    <p:extLst>
      <p:ext uri="{BB962C8B-B14F-4D97-AF65-F5344CB8AC3E}">
        <p14:creationId xmlns:p14="http://schemas.microsoft.com/office/powerpoint/2010/main" val="2927804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7">
            <a:extLst>
              <a:ext uri="{FF2B5EF4-FFF2-40B4-BE49-F238E27FC236}">
                <a16:creationId xmlns:a16="http://schemas.microsoft.com/office/drawing/2014/main" id="{5211809D-C596-4512-A2F5-6A4635DBEB65}"/>
              </a:ext>
            </a:extLst>
          </p:cNvPr>
          <p:cNvSpPr>
            <a:spLocks noGrp="1"/>
          </p:cNvSpPr>
          <p:nvPr>
            <p:ph type="title"/>
          </p:nvPr>
        </p:nvSpPr>
        <p:spPr>
          <a:xfrm>
            <a:off x="914399" y="1100140"/>
            <a:ext cx="4084821" cy="1314443"/>
          </a:xfrm>
        </p:spPr>
        <p:txBody>
          <a:bodyPr>
            <a:normAutofit fontScale="90000"/>
          </a:bodyPr>
          <a:lstStyle/>
          <a:p>
            <a:r>
              <a:rPr lang="en-US" dirty="0"/>
              <a:t>West Virginia is known for many things</a:t>
            </a:r>
            <a:br>
              <a:rPr lang="en-US" dirty="0"/>
            </a:br>
            <a:endParaRPr lang="en-US" dirty="0"/>
          </a:p>
        </p:txBody>
      </p:sp>
      <p:sp>
        <p:nvSpPr>
          <p:cNvPr id="4" name="TextBox 3">
            <a:extLst>
              <a:ext uri="{FF2B5EF4-FFF2-40B4-BE49-F238E27FC236}">
                <a16:creationId xmlns:a16="http://schemas.microsoft.com/office/drawing/2014/main" id="{A8223A4D-E550-6F9D-4084-3DE1D25B30DA}"/>
              </a:ext>
            </a:extLst>
          </p:cNvPr>
          <p:cNvSpPr txBox="1"/>
          <p:nvPr/>
        </p:nvSpPr>
        <p:spPr>
          <a:xfrm>
            <a:off x="914399" y="3048000"/>
            <a:ext cx="4084821" cy="2939648"/>
          </a:xfrm>
        </p:spPr>
        <p:txBody>
          <a:bodyPr vert="horz" lIns="91440" tIns="45720" rIns="91440" bIns="45720" rtlCol="0">
            <a:normAutofit/>
          </a:bodyPr>
          <a:lstStyle/>
          <a:p>
            <a:pPr>
              <a:lnSpc>
                <a:spcPct val="120000"/>
              </a:lnSpc>
              <a:spcAft>
                <a:spcPts val="600"/>
              </a:spcAft>
              <a:buSzPct val="87000"/>
              <a:buFont typeface="Arial" panose="020B0604020202020204" pitchFamily="34" charset="0"/>
              <a:buChar char="•"/>
            </a:pPr>
            <a:r>
              <a:rPr lang="en-US" dirty="0"/>
              <a:t>WVU Sports</a:t>
            </a:r>
          </a:p>
          <a:p>
            <a:pPr>
              <a:lnSpc>
                <a:spcPct val="120000"/>
              </a:lnSpc>
              <a:spcAft>
                <a:spcPts val="600"/>
              </a:spcAft>
              <a:buSzPct val="87000"/>
              <a:buFont typeface="Arial" panose="020B0604020202020204" pitchFamily="34" charset="0"/>
              <a:buChar char="•"/>
            </a:pPr>
            <a:r>
              <a:rPr lang="en-US" dirty="0"/>
              <a:t>Coal Industry</a:t>
            </a:r>
          </a:p>
          <a:p>
            <a:pPr>
              <a:lnSpc>
                <a:spcPct val="120000"/>
              </a:lnSpc>
              <a:spcAft>
                <a:spcPts val="600"/>
              </a:spcAft>
              <a:buSzPct val="87000"/>
              <a:buFont typeface="Arial" panose="020B0604020202020204" pitchFamily="34" charset="0"/>
              <a:buChar char="•"/>
            </a:pPr>
            <a:r>
              <a:rPr lang="en-US" dirty="0"/>
              <a:t>Poverty?</a:t>
            </a:r>
          </a:p>
          <a:p>
            <a:pPr>
              <a:lnSpc>
                <a:spcPct val="120000"/>
              </a:lnSpc>
              <a:spcAft>
                <a:spcPts val="600"/>
              </a:spcAft>
              <a:buSzPct val="87000"/>
              <a:buFont typeface="Arial" panose="020B0604020202020204" pitchFamily="34" charset="0"/>
              <a:buChar char="•"/>
            </a:pPr>
            <a:endParaRPr lang="en-US" dirty="0"/>
          </a:p>
        </p:txBody>
      </p:sp>
      <p:pic>
        <p:nvPicPr>
          <p:cNvPr id="5" name="Picture 4" descr="A picture containing nature, outdoor, mountain&#10;&#10;Description automatically generated">
            <a:extLst>
              <a:ext uri="{FF2B5EF4-FFF2-40B4-BE49-F238E27FC236}">
                <a16:creationId xmlns:a16="http://schemas.microsoft.com/office/drawing/2014/main" id="{32208A78-224D-2FB4-2418-6189DA757FC0}"/>
              </a:ext>
            </a:extLst>
          </p:cNvPr>
          <p:cNvPicPr>
            <a:picLocks noChangeAspect="1"/>
          </p:cNvPicPr>
          <p:nvPr/>
        </p:nvPicPr>
        <p:blipFill rotWithShape="1">
          <a:blip r:embed="rId2">
            <a:extLst>
              <a:ext uri="{28A0092B-C50C-407E-A947-70E740481C1C}">
                <a14:useLocalDpi xmlns:a14="http://schemas.microsoft.com/office/drawing/2010/main" val="0"/>
              </a:ext>
            </a:extLst>
          </a:blip>
          <a:srcRect l="23963" r="36153" b="1"/>
          <a:stretch/>
        </p:blipFill>
        <p:spPr>
          <a:xfrm>
            <a:off x="5679451" y="0"/>
            <a:ext cx="3159759" cy="3327362"/>
          </a:xfrm>
          <a:prstGeom prst="rect">
            <a:avLst/>
          </a:prstGeom>
          <a:noFill/>
        </p:spPr>
      </p:pic>
      <p:pic>
        <p:nvPicPr>
          <p:cNvPr id="3" name="Picture 2" descr="A stadium filled with people&#10;&#10;Description automatically generated with low confidence">
            <a:extLst>
              <a:ext uri="{FF2B5EF4-FFF2-40B4-BE49-F238E27FC236}">
                <a16:creationId xmlns:a16="http://schemas.microsoft.com/office/drawing/2014/main" id="{4C5E6436-2074-0711-2663-F70332F00264}"/>
              </a:ext>
            </a:extLst>
          </p:cNvPr>
          <p:cNvPicPr>
            <a:picLocks noChangeAspect="1"/>
          </p:cNvPicPr>
          <p:nvPr/>
        </p:nvPicPr>
        <p:blipFill rotWithShape="1">
          <a:blip r:embed="rId3">
            <a:extLst>
              <a:ext uri="{28A0092B-C50C-407E-A947-70E740481C1C}">
                <a14:useLocalDpi xmlns:a14="http://schemas.microsoft.com/office/drawing/2010/main" val="0"/>
              </a:ext>
            </a:extLst>
          </a:blip>
          <a:srcRect t="6396" r="-2" b="-2"/>
          <a:stretch/>
        </p:blipFill>
        <p:spPr>
          <a:xfrm>
            <a:off x="5679451" y="3429000"/>
            <a:ext cx="6512547" cy="3429000"/>
          </a:xfrm>
          <a:prstGeom prst="rect">
            <a:avLst/>
          </a:prstGeom>
          <a:noFill/>
        </p:spPr>
      </p:pic>
      <p:pic>
        <p:nvPicPr>
          <p:cNvPr id="2" name="Picture 1" descr="Map&#10;&#10;Description automatically generated">
            <a:extLst>
              <a:ext uri="{FF2B5EF4-FFF2-40B4-BE49-F238E27FC236}">
                <a16:creationId xmlns:a16="http://schemas.microsoft.com/office/drawing/2014/main" id="{EE13CF4D-1F43-F1D4-3B1F-D634CB83F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4918" y="415906"/>
            <a:ext cx="2776737" cy="2495549"/>
          </a:xfrm>
          <a:prstGeom prst="rect">
            <a:avLst/>
          </a:prstGeom>
        </p:spPr>
      </p:pic>
    </p:spTree>
    <p:extLst>
      <p:ext uri="{BB962C8B-B14F-4D97-AF65-F5344CB8AC3E}">
        <p14:creationId xmlns:p14="http://schemas.microsoft.com/office/powerpoint/2010/main" val="3086168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D2E6-2EC1-77B6-B317-C6FCF727CA53}"/>
              </a:ext>
            </a:extLst>
          </p:cNvPr>
          <p:cNvSpPr>
            <a:spLocks noGrp="1"/>
          </p:cNvSpPr>
          <p:nvPr>
            <p:ph type="title"/>
          </p:nvPr>
        </p:nvSpPr>
        <p:spPr>
          <a:xfrm>
            <a:off x="497840" y="340285"/>
            <a:ext cx="10363200" cy="909395"/>
          </a:xfrm>
          <a:solidFill>
            <a:schemeClr val="bg1"/>
          </a:solidFill>
        </p:spPr>
        <p:txBody>
          <a:bodyPr/>
          <a:lstStyle/>
          <a:p>
            <a:r>
              <a:rPr lang="en-US" dirty="0"/>
              <a:t>Average Income for Surrounding Counties</a:t>
            </a:r>
          </a:p>
        </p:txBody>
      </p:sp>
      <p:pic>
        <p:nvPicPr>
          <p:cNvPr id="4" name="Picture 3" descr="Map&#10;&#10;Description automatically generated">
            <a:extLst>
              <a:ext uri="{FF2B5EF4-FFF2-40B4-BE49-F238E27FC236}">
                <a16:creationId xmlns:a16="http://schemas.microsoft.com/office/drawing/2014/main" id="{03F90DE7-1276-E469-5908-FE8FE72D0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56640"/>
            <a:ext cx="12190327" cy="474536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4DE8F5E-CF1F-F0F6-E399-5533C891A1C0}"/>
                  </a:ext>
                </a:extLst>
              </p14:cNvPr>
              <p14:cNvContentPartPr/>
              <p14:nvPr/>
            </p14:nvContentPartPr>
            <p14:xfrm>
              <a:off x="3320760" y="3405440"/>
              <a:ext cx="1642320" cy="1674720"/>
            </p14:xfrm>
          </p:contentPart>
        </mc:Choice>
        <mc:Fallback xmlns="">
          <p:pic>
            <p:nvPicPr>
              <p:cNvPr id="3" name="Ink 2">
                <a:extLst>
                  <a:ext uri="{FF2B5EF4-FFF2-40B4-BE49-F238E27FC236}">
                    <a16:creationId xmlns:a16="http://schemas.microsoft.com/office/drawing/2014/main" id="{94DE8F5E-CF1F-F0F6-E399-5533C891A1C0}"/>
                  </a:ext>
                </a:extLst>
              </p:cNvPr>
              <p:cNvPicPr/>
              <p:nvPr/>
            </p:nvPicPr>
            <p:blipFill>
              <a:blip r:embed="rId4"/>
              <a:stretch>
                <a:fillRect/>
              </a:stretch>
            </p:blipFill>
            <p:spPr>
              <a:xfrm>
                <a:off x="3302760" y="3387440"/>
                <a:ext cx="1677960" cy="1710360"/>
              </a:xfrm>
              <a:prstGeom prst="rect">
                <a:avLst/>
              </a:prstGeom>
            </p:spPr>
          </p:pic>
        </mc:Fallback>
      </mc:AlternateContent>
    </p:spTree>
    <p:extLst>
      <p:ext uri="{BB962C8B-B14F-4D97-AF65-F5344CB8AC3E}">
        <p14:creationId xmlns:p14="http://schemas.microsoft.com/office/powerpoint/2010/main" val="2476353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D2E6-2EC1-77B6-B317-C6FCF727CA53}"/>
              </a:ext>
            </a:extLst>
          </p:cNvPr>
          <p:cNvSpPr>
            <a:spLocks noGrp="1"/>
          </p:cNvSpPr>
          <p:nvPr>
            <p:ph type="title"/>
          </p:nvPr>
        </p:nvSpPr>
        <p:spPr>
          <a:xfrm>
            <a:off x="497840" y="340285"/>
            <a:ext cx="10363200" cy="909395"/>
          </a:xfrm>
          <a:solidFill>
            <a:schemeClr val="bg1"/>
          </a:solidFill>
        </p:spPr>
        <p:txBody>
          <a:bodyPr/>
          <a:lstStyle/>
          <a:p>
            <a:r>
              <a:rPr lang="en-US" dirty="0"/>
              <a:t>Average Income for Surrounding Counties</a:t>
            </a:r>
          </a:p>
        </p:txBody>
      </p:sp>
      <p:pic>
        <p:nvPicPr>
          <p:cNvPr id="4" name="Picture 3" descr="Map&#10;&#10;Description automatically generated">
            <a:extLst>
              <a:ext uri="{FF2B5EF4-FFF2-40B4-BE49-F238E27FC236}">
                <a16:creationId xmlns:a16="http://schemas.microsoft.com/office/drawing/2014/main" id="{03F90DE7-1276-E469-5908-FE8FE72D0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56640"/>
            <a:ext cx="12190327" cy="4745369"/>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22EA98F-B6AB-9BB7-A2B0-F17090183D1F}"/>
                  </a:ext>
                </a:extLst>
              </p14:cNvPr>
              <p14:cNvContentPartPr/>
              <p14:nvPr/>
            </p14:nvContentPartPr>
            <p14:xfrm>
              <a:off x="5549680" y="2292840"/>
              <a:ext cx="1465560" cy="1382400"/>
            </p14:xfrm>
          </p:contentPart>
        </mc:Choice>
        <mc:Fallback xmlns="">
          <p:pic>
            <p:nvPicPr>
              <p:cNvPr id="8" name="Ink 7">
                <a:extLst>
                  <a:ext uri="{FF2B5EF4-FFF2-40B4-BE49-F238E27FC236}">
                    <a16:creationId xmlns:a16="http://schemas.microsoft.com/office/drawing/2014/main" id="{E22EA98F-B6AB-9BB7-A2B0-F17090183D1F}"/>
                  </a:ext>
                </a:extLst>
              </p:cNvPr>
              <p:cNvPicPr/>
              <p:nvPr/>
            </p:nvPicPr>
            <p:blipFill>
              <a:blip r:embed="rId4"/>
              <a:stretch>
                <a:fillRect/>
              </a:stretch>
            </p:blipFill>
            <p:spPr>
              <a:xfrm>
                <a:off x="5532040" y="2274840"/>
                <a:ext cx="1501200" cy="1418040"/>
              </a:xfrm>
              <a:prstGeom prst="rect">
                <a:avLst/>
              </a:prstGeom>
            </p:spPr>
          </p:pic>
        </mc:Fallback>
      </mc:AlternateContent>
    </p:spTree>
    <p:extLst>
      <p:ext uri="{BB962C8B-B14F-4D97-AF65-F5344CB8AC3E}">
        <p14:creationId xmlns:p14="http://schemas.microsoft.com/office/powerpoint/2010/main" val="3790018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5F46-8D12-698D-00C3-AF7258AFBB7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7D285CD-E58F-13F2-3AA4-651DD8F16CCE}"/>
              </a:ext>
            </a:extLst>
          </p:cNvPr>
          <p:cNvSpPr>
            <a:spLocks noGrp="1"/>
          </p:cNvSpPr>
          <p:nvPr>
            <p:ph idx="1"/>
          </p:nvPr>
        </p:nvSpPr>
        <p:spPr>
          <a:xfrm>
            <a:off x="914400" y="2559171"/>
            <a:ext cx="10363200" cy="3636658"/>
          </a:xfrm>
        </p:spPr>
        <p:txBody>
          <a:bodyPr/>
          <a:lstStyle/>
          <a:p>
            <a:pPr marL="0" indent="0">
              <a:lnSpc>
                <a:spcPct val="200000"/>
              </a:lnSpc>
              <a:buNone/>
            </a:pPr>
            <a:r>
              <a:rPr lang="en-US" dirty="0"/>
              <a:t>West Virginia is clearly poorer than the rest of the US.</a:t>
            </a:r>
          </a:p>
          <a:p>
            <a:pPr marL="0" indent="0">
              <a:lnSpc>
                <a:spcPct val="200000"/>
              </a:lnSpc>
              <a:buNone/>
            </a:pPr>
            <a:r>
              <a:rPr lang="en-US" dirty="0"/>
              <a:t>South-western West Virginia and the surrounding counties in other states are very poor.</a:t>
            </a:r>
          </a:p>
          <a:p>
            <a:pPr marL="0" indent="0">
              <a:buNone/>
            </a:pPr>
            <a:endParaRPr lang="en-US" dirty="0"/>
          </a:p>
        </p:txBody>
      </p:sp>
    </p:spTree>
    <p:extLst>
      <p:ext uri="{BB962C8B-B14F-4D97-AF65-F5344CB8AC3E}">
        <p14:creationId xmlns:p14="http://schemas.microsoft.com/office/powerpoint/2010/main" val="3657066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F8D4-C2D8-3C25-67EE-549C89619792}"/>
              </a:ext>
            </a:extLst>
          </p:cNvPr>
          <p:cNvSpPr>
            <a:spLocks noGrp="1"/>
          </p:cNvSpPr>
          <p:nvPr>
            <p:ph type="title"/>
          </p:nvPr>
        </p:nvSpPr>
        <p:spPr/>
        <p:txBody>
          <a:bodyPr>
            <a:normAutofit fontScale="90000"/>
          </a:bodyPr>
          <a:lstStyle/>
          <a:p>
            <a:r>
              <a:rPr lang="en-US" sz="7200" dirty="0"/>
              <a:t>Is West Virginia Poor?</a:t>
            </a:r>
          </a:p>
        </p:txBody>
      </p:sp>
    </p:spTree>
    <p:extLst>
      <p:ext uri="{BB962C8B-B14F-4D97-AF65-F5344CB8AC3E}">
        <p14:creationId xmlns:p14="http://schemas.microsoft.com/office/powerpoint/2010/main" val="3080574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Map&#10;&#10;Description automatically generated">
            <a:extLst>
              <a:ext uri="{FF2B5EF4-FFF2-40B4-BE49-F238E27FC236}">
                <a16:creationId xmlns:a16="http://schemas.microsoft.com/office/drawing/2014/main" id="{DA82174A-9F43-2F3E-58BB-F656DEFC5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438" y="491491"/>
            <a:ext cx="2776737" cy="2495549"/>
          </a:xfrm>
          <a:prstGeom prst="rect">
            <a:avLst/>
          </a:prstGeom>
        </p:spPr>
      </p:pic>
      <p:sp>
        <p:nvSpPr>
          <p:cNvPr id="2" name="Title 1">
            <a:extLst>
              <a:ext uri="{FF2B5EF4-FFF2-40B4-BE49-F238E27FC236}">
                <a16:creationId xmlns:a16="http://schemas.microsoft.com/office/drawing/2014/main" id="{F2FD04BF-20DD-BB33-9F5E-0DE2FEADFF19}"/>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28BE435D-36FA-9C0D-FC26-9AC79CC66730}"/>
              </a:ext>
            </a:extLst>
          </p:cNvPr>
          <p:cNvSpPr>
            <a:spLocks noGrp="1"/>
          </p:cNvSpPr>
          <p:nvPr>
            <p:ph idx="1"/>
          </p:nvPr>
        </p:nvSpPr>
        <p:spPr/>
        <p:txBody>
          <a:bodyPr/>
          <a:lstStyle/>
          <a:p>
            <a:r>
              <a:rPr lang="en-US" dirty="0"/>
              <a:t>Data on all the counties in the US (including Washington DC)</a:t>
            </a:r>
          </a:p>
          <a:p>
            <a:r>
              <a:rPr lang="en-US" dirty="0"/>
              <a:t>Includes records such as percent of people below poverty level, average income, unemployment rate</a:t>
            </a:r>
          </a:p>
          <a:p>
            <a:r>
              <a:rPr lang="en-US" dirty="0"/>
              <a:t>Main dataset on GitHub: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https://github.com/Deleetdk/USA.county.data</a:t>
            </a:r>
            <a:endPar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dirty="0"/>
              <a:t>FIPS codes dataset on Kaggle: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https://www.kaggle.com/datasets/danofer/zipcodes-county-fips-crosswalk</a:t>
            </a:r>
            <a:endParaRPr lang="en-US" dirty="0"/>
          </a:p>
        </p:txBody>
      </p:sp>
    </p:spTree>
    <p:extLst>
      <p:ext uri="{BB962C8B-B14F-4D97-AF65-F5344CB8AC3E}">
        <p14:creationId xmlns:p14="http://schemas.microsoft.com/office/powerpoint/2010/main" val="3411260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7AFE9-6A63-A57A-A513-3C500327A8F1}"/>
              </a:ext>
            </a:extLst>
          </p:cNvPr>
          <p:cNvSpPr>
            <a:spLocks noGrp="1"/>
          </p:cNvSpPr>
          <p:nvPr>
            <p:ph type="title"/>
          </p:nvPr>
        </p:nvSpPr>
        <p:spPr/>
        <p:txBody>
          <a:bodyPr/>
          <a:lstStyle/>
          <a:p>
            <a:r>
              <a:rPr lang="en-US" dirty="0"/>
              <a:t>What percent of people in West Virginia are below the poverty level and how does that compare to the rest of the US?</a:t>
            </a:r>
          </a:p>
        </p:txBody>
      </p:sp>
      <p:sp>
        <p:nvSpPr>
          <p:cNvPr id="3" name="Text Placeholder 2">
            <a:extLst>
              <a:ext uri="{FF2B5EF4-FFF2-40B4-BE49-F238E27FC236}">
                <a16:creationId xmlns:a16="http://schemas.microsoft.com/office/drawing/2014/main" id="{9F938C26-BF68-1319-A912-1D458BADD5BB}"/>
              </a:ext>
            </a:extLst>
          </p:cNvPr>
          <p:cNvSpPr>
            <a:spLocks noGrp="1"/>
          </p:cNvSpPr>
          <p:nvPr>
            <p:ph type="body" idx="1"/>
          </p:nvPr>
        </p:nvSpPr>
        <p:spPr>
          <a:xfrm>
            <a:off x="912629" y="1243913"/>
            <a:ext cx="7907079" cy="536945"/>
          </a:xfrm>
        </p:spPr>
        <p:txBody>
          <a:bodyPr>
            <a:normAutofit lnSpcReduction="10000"/>
          </a:bodyPr>
          <a:lstStyle/>
          <a:p>
            <a:r>
              <a:rPr lang="en-US" sz="2800" dirty="0"/>
              <a:t>Question 1 –  Poverty</a:t>
            </a:r>
          </a:p>
        </p:txBody>
      </p:sp>
    </p:spTree>
    <p:extLst>
      <p:ext uri="{BB962C8B-B14F-4D97-AF65-F5344CB8AC3E}">
        <p14:creationId xmlns:p14="http://schemas.microsoft.com/office/powerpoint/2010/main" val="2870334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7D8ACA-1E9A-4097-193C-1C307FE8E9AC}"/>
              </a:ext>
            </a:extLst>
          </p:cNvPr>
          <p:cNvSpPr txBox="1">
            <a:spLocks/>
          </p:cNvSpPr>
          <p:nvPr/>
        </p:nvSpPr>
        <p:spPr>
          <a:xfrm>
            <a:off x="914401" y="1371600"/>
            <a:ext cx="3943762" cy="1314443"/>
          </a:xfr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a:spcAft>
                <a:spcPts val="600"/>
              </a:spcAft>
            </a:pPr>
            <a:r>
              <a:rPr lang="en-US" kern="1200" dirty="0">
                <a:solidFill>
                  <a:schemeClr val="tx1"/>
                </a:solidFill>
                <a:latin typeface="+mj-lt"/>
                <a:ea typeface="+mj-ea"/>
                <a:cs typeface="+mj-cs"/>
              </a:rPr>
              <a:t>Poverty (cont.)</a:t>
            </a:r>
          </a:p>
        </p:txBody>
      </p:sp>
      <p:sp>
        <p:nvSpPr>
          <p:cNvPr id="3" name="Content Placeholder 2">
            <a:extLst>
              <a:ext uri="{FF2B5EF4-FFF2-40B4-BE49-F238E27FC236}">
                <a16:creationId xmlns:a16="http://schemas.microsoft.com/office/drawing/2014/main" id="{BF45CBD8-5C4D-795E-ECD7-2E67CF39EC49}"/>
              </a:ext>
            </a:extLst>
          </p:cNvPr>
          <p:cNvSpPr>
            <a:spLocks noGrp="1"/>
          </p:cNvSpPr>
          <p:nvPr>
            <p:ph idx="1"/>
          </p:nvPr>
        </p:nvSpPr>
        <p:spPr>
          <a:xfrm>
            <a:off x="914401" y="2397940"/>
            <a:ext cx="3943762" cy="3088460"/>
          </a:xfrm>
        </p:spPr>
        <p:txBody>
          <a:bodyPr vert="horz" lIns="91440" tIns="45720" rIns="91440" bIns="45720" rtlCol="0">
            <a:normAutofit/>
          </a:bodyPr>
          <a:lstStyle/>
          <a:p>
            <a:pPr marL="0" indent="0"/>
            <a:r>
              <a:rPr lang="en-US" dirty="0"/>
              <a:t>In West Virginia, the percent of citizens below the poverty level is 17.8%.</a:t>
            </a:r>
          </a:p>
          <a:p>
            <a:pPr marL="0" indent="0"/>
            <a:r>
              <a:rPr lang="en-US" dirty="0"/>
              <a:t>This is 7</a:t>
            </a:r>
            <a:r>
              <a:rPr lang="en-US" baseline="30000" dirty="0"/>
              <a:t>th</a:t>
            </a:r>
            <a:r>
              <a:rPr lang="en-US" dirty="0"/>
              <a:t> highest among states in the US.</a:t>
            </a:r>
          </a:p>
          <a:p>
            <a:pPr marL="0" indent="0"/>
            <a:endParaRPr lang="en-US" dirty="0"/>
          </a:p>
        </p:txBody>
      </p:sp>
      <p:pic>
        <p:nvPicPr>
          <p:cNvPr id="8" name="Picture 7" descr="A road with trees on the side&#10;&#10;Description automatically generated with low confidence">
            <a:extLst>
              <a:ext uri="{FF2B5EF4-FFF2-40B4-BE49-F238E27FC236}">
                <a16:creationId xmlns:a16="http://schemas.microsoft.com/office/drawing/2014/main" id="{599B1607-4AE3-BEAE-B8B8-293E30F72F71}"/>
              </a:ext>
            </a:extLst>
          </p:cNvPr>
          <p:cNvPicPr>
            <a:picLocks noChangeAspect="1"/>
          </p:cNvPicPr>
          <p:nvPr/>
        </p:nvPicPr>
        <p:blipFill rotWithShape="1">
          <a:blip r:embed="rId2">
            <a:extLst>
              <a:ext uri="{28A0092B-C50C-407E-A947-70E740481C1C}">
                <a14:useLocalDpi xmlns:a14="http://schemas.microsoft.com/office/drawing/2010/main" val="0"/>
              </a:ext>
            </a:extLst>
          </a:blip>
          <a:srcRect t="17242" r="-2" b="3778"/>
          <a:stretch/>
        </p:blipFill>
        <p:spPr>
          <a:xfrm>
            <a:off x="5679452" y="10"/>
            <a:ext cx="6512547" cy="6857990"/>
          </a:xfrm>
          <a:prstGeom prst="rect">
            <a:avLst/>
          </a:prstGeom>
          <a:noFill/>
        </p:spPr>
      </p:pic>
    </p:spTree>
    <p:extLst>
      <p:ext uri="{BB962C8B-B14F-4D97-AF65-F5344CB8AC3E}">
        <p14:creationId xmlns:p14="http://schemas.microsoft.com/office/powerpoint/2010/main" val="3658642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CC54B18B-B32A-0A8F-2007-F06709EDB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5990"/>
            <a:ext cx="12192000" cy="4746020"/>
          </a:xfrm>
          <a:prstGeom prst="rect">
            <a:avLst/>
          </a:prstGeom>
        </p:spPr>
      </p:pic>
      <p:sp>
        <p:nvSpPr>
          <p:cNvPr id="2" name="Title 1">
            <a:extLst>
              <a:ext uri="{FF2B5EF4-FFF2-40B4-BE49-F238E27FC236}">
                <a16:creationId xmlns:a16="http://schemas.microsoft.com/office/drawing/2014/main" id="{DAB2D2E6-2EC1-77B6-B317-C6FCF727CA53}"/>
              </a:ext>
            </a:extLst>
          </p:cNvPr>
          <p:cNvSpPr>
            <a:spLocks noGrp="1"/>
          </p:cNvSpPr>
          <p:nvPr>
            <p:ph type="title"/>
          </p:nvPr>
        </p:nvSpPr>
        <p:spPr>
          <a:xfrm>
            <a:off x="497840" y="340285"/>
            <a:ext cx="10363200" cy="909395"/>
          </a:xfrm>
          <a:solidFill>
            <a:schemeClr val="bg1"/>
          </a:solidFill>
        </p:spPr>
        <p:txBody>
          <a:bodyPr/>
          <a:lstStyle/>
          <a:p>
            <a:r>
              <a:rPr lang="en-US" dirty="0"/>
              <a:t>Poverty (cont.)</a:t>
            </a:r>
          </a:p>
        </p:txBody>
      </p:sp>
    </p:spTree>
    <p:extLst>
      <p:ext uri="{BB962C8B-B14F-4D97-AF65-F5344CB8AC3E}">
        <p14:creationId xmlns:p14="http://schemas.microsoft.com/office/powerpoint/2010/main" val="64572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CC54B18B-B32A-0A8F-2007-F06709EDB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5990"/>
            <a:ext cx="12192000" cy="4746020"/>
          </a:xfrm>
          <a:prstGeom prst="rect">
            <a:avLst/>
          </a:prstGeom>
        </p:spPr>
      </p:pic>
      <p:sp>
        <p:nvSpPr>
          <p:cNvPr id="2" name="Title 1">
            <a:extLst>
              <a:ext uri="{FF2B5EF4-FFF2-40B4-BE49-F238E27FC236}">
                <a16:creationId xmlns:a16="http://schemas.microsoft.com/office/drawing/2014/main" id="{DAB2D2E6-2EC1-77B6-B317-C6FCF727CA53}"/>
              </a:ext>
            </a:extLst>
          </p:cNvPr>
          <p:cNvSpPr>
            <a:spLocks noGrp="1"/>
          </p:cNvSpPr>
          <p:nvPr>
            <p:ph type="title"/>
          </p:nvPr>
        </p:nvSpPr>
        <p:spPr>
          <a:xfrm>
            <a:off x="497840" y="340285"/>
            <a:ext cx="10363200" cy="909395"/>
          </a:xfrm>
          <a:solidFill>
            <a:schemeClr val="bg1"/>
          </a:solidFill>
        </p:spPr>
        <p:txBody>
          <a:bodyPr/>
          <a:lstStyle/>
          <a:p>
            <a:r>
              <a:rPr lang="en-US" dirty="0"/>
              <a:t>Poverty (cont.)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09E32FD-0548-9F29-360B-DB36B98DA1D8}"/>
                  </a:ext>
                </a:extLst>
              </p14:cNvPr>
              <p14:cNvContentPartPr/>
              <p14:nvPr/>
            </p14:nvContentPartPr>
            <p14:xfrm>
              <a:off x="4728520" y="3208160"/>
              <a:ext cx="1477800" cy="1546920"/>
            </p14:xfrm>
          </p:contentPart>
        </mc:Choice>
        <mc:Fallback xmlns="">
          <p:pic>
            <p:nvPicPr>
              <p:cNvPr id="3" name="Ink 2">
                <a:extLst>
                  <a:ext uri="{FF2B5EF4-FFF2-40B4-BE49-F238E27FC236}">
                    <a16:creationId xmlns:a16="http://schemas.microsoft.com/office/drawing/2014/main" id="{309E32FD-0548-9F29-360B-DB36B98DA1D8}"/>
                  </a:ext>
                </a:extLst>
              </p:cNvPr>
              <p:cNvPicPr/>
              <p:nvPr/>
            </p:nvPicPr>
            <p:blipFill>
              <a:blip r:embed="rId4"/>
              <a:stretch>
                <a:fillRect/>
              </a:stretch>
            </p:blipFill>
            <p:spPr>
              <a:xfrm>
                <a:off x="4710880" y="3190520"/>
                <a:ext cx="1513440" cy="1582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3A5FF55-009F-C00B-A382-972F776BB175}"/>
                  </a:ext>
                </a:extLst>
              </p14:cNvPr>
              <p14:cNvContentPartPr/>
              <p14:nvPr/>
            </p14:nvContentPartPr>
            <p14:xfrm>
              <a:off x="6026160" y="2510480"/>
              <a:ext cx="1504440" cy="1395360"/>
            </p14:xfrm>
          </p:contentPart>
        </mc:Choice>
        <mc:Fallback xmlns="">
          <p:pic>
            <p:nvPicPr>
              <p:cNvPr id="5" name="Ink 4">
                <a:extLst>
                  <a:ext uri="{FF2B5EF4-FFF2-40B4-BE49-F238E27FC236}">
                    <a16:creationId xmlns:a16="http://schemas.microsoft.com/office/drawing/2014/main" id="{23A5FF55-009F-C00B-A382-972F776BB175}"/>
                  </a:ext>
                </a:extLst>
              </p:cNvPr>
              <p:cNvPicPr/>
              <p:nvPr/>
            </p:nvPicPr>
            <p:blipFill>
              <a:blip r:embed="rId6"/>
              <a:stretch>
                <a:fillRect/>
              </a:stretch>
            </p:blipFill>
            <p:spPr>
              <a:xfrm>
                <a:off x="6008520" y="2492840"/>
                <a:ext cx="1540080" cy="1431000"/>
              </a:xfrm>
              <a:prstGeom prst="rect">
                <a:avLst/>
              </a:prstGeom>
            </p:spPr>
          </p:pic>
        </mc:Fallback>
      </mc:AlternateContent>
      <p:grpSp>
        <p:nvGrpSpPr>
          <p:cNvPr id="6" name="Group 5">
            <a:extLst>
              <a:ext uri="{FF2B5EF4-FFF2-40B4-BE49-F238E27FC236}">
                <a16:creationId xmlns:a16="http://schemas.microsoft.com/office/drawing/2014/main" id="{98DE621F-EE62-E038-17FB-7600FB439ABA}"/>
              </a:ext>
            </a:extLst>
          </p:cNvPr>
          <p:cNvGrpSpPr/>
          <p:nvPr/>
        </p:nvGrpSpPr>
        <p:grpSpPr>
          <a:xfrm>
            <a:off x="5058840" y="2891720"/>
            <a:ext cx="197640" cy="954000"/>
            <a:chOff x="5058840" y="2891720"/>
            <a:chExt cx="197640" cy="9540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BC21C9A-B0CA-64BD-7DC8-411A3DD048C6}"/>
                    </a:ext>
                  </a:extLst>
                </p14:cNvPr>
                <p14:cNvContentPartPr/>
                <p14:nvPr/>
              </p14:nvContentPartPr>
              <p14:xfrm>
                <a:off x="5062080" y="2891720"/>
                <a:ext cx="101880" cy="933840"/>
              </p14:xfrm>
            </p:contentPart>
          </mc:Choice>
          <mc:Fallback xmlns="">
            <p:pic>
              <p:nvPicPr>
                <p:cNvPr id="8" name="Ink 7">
                  <a:extLst>
                    <a:ext uri="{FF2B5EF4-FFF2-40B4-BE49-F238E27FC236}">
                      <a16:creationId xmlns:a16="http://schemas.microsoft.com/office/drawing/2014/main" id="{FBC21C9A-B0CA-64BD-7DC8-411A3DD048C6}"/>
                    </a:ext>
                  </a:extLst>
                </p:cNvPr>
                <p:cNvPicPr/>
                <p:nvPr/>
              </p:nvPicPr>
              <p:blipFill>
                <a:blip r:embed="rId8"/>
                <a:stretch>
                  <a:fillRect/>
                </a:stretch>
              </p:blipFill>
              <p:spPr>
                <a:xfrm>
                  <a:off x="5044080" y="2874080"/>
                  <a:ext cx="13752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630B720-24F6-FDFF-A952-98E998182F8A}"/>
                    </a:ext>
                  </a:extLst>
                </p14:cNvPr>
                <p14:cNvContentPartPr/>
                <p14:nvPr/>
              </p14:nvContentPartPr>
              <p14:xfrm>
                <a:off x="5058840" y="3727640"/>
                <a:ext cx="197640" cy="118080"/>
              </p14:xfrm>
            </p:contentPart>
          </mc:Choice>
          <mc:Fallback xmlns="">
            <p:pic>
              <p:nvPicPr>
                <p:cNvPr id="9" name="Ink 8">
                  <a:extLst>
                    <a:ext uri="{FF2B5EF4-FFF2-40B4-BE49-F238E27FC236}">
                      <a16:creationId xmlns:a16="http://schemas.microsoft.com/office/drawing/2014/main" id="{E630B720-24F6-FDFF-A952-98E998182F8A}"/>
                    </a:ext>
                  </a:extLst>
                </p:cNvPr>
                <p:cNvPicPr/>
                <p:nvPr/>
              </p:nvPicPr>
              <p:blipFill>
                <a:blip r:embed="rId10"/>
                <a:stretch>
                  <a:fillRect/>
                </a:stretch>
              </p:blipFill>
              <p:spPr>
                <a:xfrm>
                  <a:off x="5040840" y="3710000"/>
                  <a:ext cx="233280" cy="153720"/>
                </a:xfrm>
                <a:prstGeom prst="rect">
                  <a:avLst/>
                </a:prstGeom>
              </p:spPr>
            </p:pic>
          </mc:Fallback>
        </mc:AlternateContent>
      </p:grpSp>
      <p:sp>
        <p:nvSpPr>
          <p:cNvPr id="10" name="TextBox 9">
            <a:extLst>
              <a:ext uri="{FF2B5EF4-FFF2-40B4-BE49-F238E27FC236}">
                <a16:creationId xmlns:a16="http://schemas.microsoft.com/office/drawing/2014/main" id="{E6B2C35A-8236-C3EC-4488-D153C898EF88}"/>
              </a:ext>
            </a:extLst>
          </p:cNvPr>
          <p:cNvSpPr txBox="1"/>
          <p:nvPr/>
        </p:nvSpPr>
        <p:spPr>
          <a:xfrm>
            <a:off x="4577860" y="2245360"/>
            <a:ext cx="1208760" cy="646331"/>
          </a:xfrm>
          <a:prstGeom prst="rect">
            <a:avLst/>
          </a:prstGeom>
          <a:noFill/>
        </p:spPr>
        <p:txBody>
          <a:bodyPr wrap="square" rtlCol="0">
            <a:spAutoFit/>
          </a:bodyPr>
          <a:lstStyle/>
          <a:p>
            <a:r>
              <a:rPr lang="en-US" dirty="0"/>
              <a:t>Putnam</a:t>
            </a:r>
          </a:p>
          <a:p>
            <a:r>
              <a:rPr lang="en-US" dirty="0"/>
              <a:t>County</a:t>
            </a:r>
          </a:p>
        </p:txBody>
      </p:sp>
    </p:spTree>
    <p:extLst>
      <p:ext uri="{BB962C8B-B14F-4D97-AF65-F5344CB8AC3E}">
        <p14:creationId xmlns:p14="http://schemas.microsoft.com/office/powerpoint/2010/main" val="2887969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D2E6-2EC1-77B6-B317-C6FCF727CA53}"/>
              </a:ext>
            </a:extLst>
          </p:cNvPr>
          <p:cNvSpPr>
            <a:spLocks noGrp="1"/>
          </p:cNvSpPr>
          <p:nvPr>
            <p:ph type="title"/>
          </p:nvPr>
        </p:nvSpPr>
        <p:spPr>
          <a:xfrm>
            <a:off x="497840" y="340285"/>
            <a:ext cx="10363200" cy="909395"/>
          </a:xfrm>
          <a:solidFill>
            <a:schemeClr val="bg1"/>
          </a:solidFill>
        </p:spPr>
        <p:txBody>
          <a:bodyPr/>
          <a:lstStyle/>
          <a:p>
            <a:r>
              <a:rPr lang="en-US" dirty="0"/>
              <a:t>Poverty (cont.)</a:t>
            </a:r>
          </a:p>
        </p:txBody>
      </p:sp>
      <p:pic>
        <p:nvPicPr>
          <p:cNvPr id="4" name="Picture 3" descr="Map&#10;&#10;Description automatically generated">
            <a:extLst>
              <a:ext uri="{FF2B5EF4-FFF2-40B4-BE49-F238E27FC236}">
                <a16:creationId xmlns:a16="http://schemas.microsoft.com/office/drawing/2014/main" id="{B6BF0017-FAFF-0132-183F-CBD78D075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5990"/>
            <a:ext cx="12192000" cy="4746020"/>
          </a:xfrm>
          <a:prstGeom prst="rect">
            <a:avLst/>
          </a:prstGeom>
        </p:spPr>
      </p:pic>
    </p:spTree>
    <p:extLst>
      <p:ext uri="{BB962C8B-B14F-4D97-AF65-F5344CB8AC3E}">
        <p14:creationId xmlns:p14="http://schemas.microsoft.com/office/powerpoint/2010/main" val="423398507"/>
      </p:ext>
    </p:extLst>
  </p:cSld>
  <p:clrMapOvr>
    <a:masterClrMapping/>
  </p:clrMapOvr>
</p:sld>
</file>

<file path=ppt/theme/theme1.xml><?xml version="1.0" encoding="utf-8"?>
<a:theme xmlns:a="http://schemas.openxmlformats.org/drawingml/2006/main" name="DashVTI">
  <a:themeElements>
    <a:clrScheme name="AnalogousFromLightSeedRightStep">
      <a:dk1>
        <a:srgbClr val="000000"/>
      </a:dk1>
      <a:lt1>
        <a:srgbClr val="FFFFFF"/>
      </a:lt1>
      <a:dk2>
        <a:srgbClr val="243341"/>
      </a:dk2>
      <a:lt2>
        <a:srgbClr val="E8E2E7"/>
      </a:lt2>
      <a:accent1>
        <a:srgbClr val="7DAD88"/>
      </a:accent1>
      <a:accent2>
        <a:srgbClr val="6FAC96"/>
      </a:accent2>
      <a:accent3>
        <a:srgbClr val="7DA9AC"/>
      </a:accent3>
      <a:accent4>
        <a:srgbClr val="7B9EBE"/>
      </a:accent4>
      <a:accent5>
        <a:srgbClr val="9399CA"/>
      </a:accent5>
      <a:accent6>
        <a:srgbClr val="8F7BBE"/>
      </a:accent6>
      <a:hlink>
        <a:srgbClr val="AE699F"/>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emplate/>
  <TotalTime>397</TotalTime>
  <Words>432</Words>
  <Application>Microsoft Office PowerPoint</Application>
  <PresentationFormat>Widescreen</PresentationFormat>
  <Paragraphs>45</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Grandview Display</vt:lpstr>
      <vt:lpstr>DashVTI</vt:lpstr>
      <vt:lpstr>Is West Virginia Poor?</vt:lpstr>
      <vt:lpstr>West Virginia is known for many things </vt:lpstr>
      <vt:lpstr>Is West Virginia Poor?</vt:lpstr>
      <vt:lpstr>Data</vt:lpstr>
      <vt:lpstr>What percent of people in West Virginia are below the poverty level and how does that compare to the rest of the US?</vt:lpstr>
      <vt:lpstr>PowerPoint Presentation</vt:lpstr>
      <vt:lpstr>Poverty (cont.)</vt:lpstr>
      <vt:lpstr>Poverty (cont.)</vt:lpstr>
      <vt:lpstr>Poverty (cont.)</vt:lpstr>
      <vt:lpstr>What are the average incomes in individual counties in West Virginia and how does West Virginia's average income compare to the rest of the US?</vt:lpstr>
      <vt:lpstr>PowerPoint Presentation</vt:lpstr>
      <vt:lpstr>Average Income (cont.)</vt:lpstr>
      <vt:lpstr>Average Income (cont.)</vt:lpstr>
      <vt:lpstr>Average Income (cont.)</vt:lpstr>
      <vt:lpstr>Is there a correlation between the 20 West Virginia counties that have the largest percent of people below the poverty level, the 20 counties with the smallest average incomes, and the 20 counties with the largest unemployment rates?   If so, which counties are they and are they geographically close?</vt:lpstr>
      <vt:lpstr>PowerPoint Presentation</vt:lpstr>
      <vt:lpstr>Poorest Counties (cont.)</vt:lpstr>
      <vt:lpstr>PowerPoint Presentation</vt:lpstr>
      <vt:lpstr>Average Income for Surrounding Counties</vt:lpstr>
      <vt:lpstr>Average Income for Surrounding Counties</vt:lpstr>
      <vt:lpstr>Average Income for Surrounding Counties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West Virginia Poor?</dc:title>
  <dc:creator>Graybill, Keith B. Jr (student)</dc:creator>
  <cp:lastModifiedBy>Graybill, Keith B. Jr (student)</cp:lastModifiedBy>
  <cp:revision>1</cp:revision>
  <dcterms:created xsi:type="dcterms:W3CDTF">2023-05-03T18:48:37Z</dcterms:created>
  <dcterms:modified xsi:type="dcterms:W3CDTF">2024-08-28T20:28:39Z</dcterms:modified>
</cp:coreProperties>
</file>